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70" r:id="rId2"/>
    <p:sldId id="316" r:id="rId3"/>
    <p:sldId id="368" r:id="rId4"/>
  </p:sldIdLst>
  <p:sldSz cx="9144000" cy="5143500" type="screen16x9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57">
          <p15:clr>
            <a:srgbClr val="A4A3A4"/>
          </p15:clr>
        </p15:guide>
        <p15:guide id="2" orient="horz" pos="1620">
          <p15:clr>
            <a:srgbClr val="A4A3A4"/>
          </p15:clr>
        </p15:guide>
        <p15:guide id="3" pos="5504">
          <p15:clr>
            <a:srgbClr val="A4A3A4"/>
          </p15:clr>
        </p15:guide>
        <p15:guide id="4" pos="3003">
          <p15:clr>
            <a:srgbClr val="A4A3A4"/>
          </p15:clr>
        </p15:guide>
        <p15:guide id="5" pos="10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D62B2"/>
    <a:srgbClr val="0B508F"/>
    <a:srgbClr val="000099"/>
    <a:srgbClr val="FFCCCC"/>
    <a:srgbClr val="008F3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8"/>
    <p:restoredTop sz="68725" autoAdjust="0"/>
  </p:normalViewPr>
  <p:slideViewPr>
    <p:cSldViewPr snapToGrid="0" snapToObjects="1" showGuides="1">
      <p:cViewPr varScale="1">
        <p:scale>
          <a:sx n="80" d="100"/>
          <a:sy n="80" d="100"/>
        </p:scale>
        <p:origin x="-1522" y="-67"/>
      </p:cViewPr>
      <p:guideLst>
        <p:guide orient="horz" pos="257"/>
        <p:guide orient="horz" pos="1620"/>
        <p:guide pos="5504"/>
        <p:guide pos="3003"/>
        <p:guide pos="10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59DEEC-DE7E-CD44-AF7C-218B86874FF2}" type="datetimeFigureOut">
              <a:rPr lang="en-US" smtClean="0"/>
              <a:pPr/>
              <a:t>5/23/2020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5FB765-8FD2-684F-9F48-543BB2C4595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79173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F89BAF-6959-3046-B943-FEE51985CEF9}" type="datetimeFigureOut">
              <a:rPr lang="en-US" smtClean="0"/>
              <a:pPr/>
              <a:t>5/23/2020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19760D-F85B-C647-ABC5-35EE68EC79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506054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9760D-F85B-C647-ABC5-35EE68EC79C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973389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9760D-F85B-C647-ABC5-35EE68EC79C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847914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9760D-F85B-C647-ABC5-35EE68EC79C0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95584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30D21-161A-4FD4-BECE-ECC07E752F3A}" type="datetime1">
              <a:rPr lang="en-US" smtClean="0"/>
              <a:pPr/>
              <a:t>5/23/2020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20299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BA305-B896-4A4A-ACF6-AD66181F0A2C}" type="datetime1">
              <a:rPr lang="en-US" smtClean="0"/>
              <a:pPr/>
              <a:t>5/23/2020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75752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4581D-6555-4B28-91D5-1E38E8309184}" type="datetime1">
              <a:rPr lang="en-US" smtClean="0"/>
              <a:pPr/>
              <a:t>5/23/2020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28998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42E3C-8462-46D5-9CCD-D5ABA48C957A}" type="datetime1">
              <a:rPr lang="en-US" smtClean="0"/>
              <a:pPr/>
              <a:t>5/23/2020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81373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18FA1-82CA-483C-8330-E324DBD34A21}" type="datetime1">
              <a:rPr lang="en-US" smtClean="0"/>
              <a:pPr/>
              <a:t>5/23/2020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98391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51F40-39A8-468A-A524-6199711B63CC}" type="datetime1">
              <a:rPr lang="en-US" smtClean="0"/>
              <a:pPr/>
              <a:t>5/23/2020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5542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206FF-0508-482D-A042-DEA4934CB9DE}" type="datetime1">
              <a:rPr lang="en-US" smtClean="0"/>
              <a:pPr/>
              <a:t>5/23/2020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00458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3EB3-D25A-44B5-B1B3-830CC90AC72E}" type="datetime1">
              <a:rPr lang="en-US" smtClean="0"/>
              <a:pPr/>
              <a:t>5/23/2020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95912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0CF8-5398-4D00-AF21-ADF6046ED035}" type="datetime1">
              <a:rPr lang="en-US" smtClean="0"/>
              <a:pPr/>
              <a:t>5/23/2020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12625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47ED3-4722-40E1-8772-B98EAFC6AD1C}" type="datetime1">
              <a:rPr lang="en-US" smtClean="0"/>
              <a:pPr/>
              <a:t>5/23/2020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76101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A4863-D9D2-4356-8AB3-A354C16A068B}" type="datetime1">
              <a:rPr lang="en-US" smtClean="0"/>
              <a:pPr/>
              <a:t>5/23/2020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30443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D7930-B84B-43D4-93B4-B2E23FE93640}" type="datetime1">
              <a:rPr lang="en-US" smtClean="0"/>
              <a:pPr/>
              <a:t>5/23/2020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93403" y="205979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D62B2"/>
                </a:solidFill>
              </a:defRPr>
            </a:lvl1pPr>
          </a:lstStyle>
          <a:p>
            <a:fld id="{897B1AD0-CEE0-234F-8740-2B05DEBC40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89537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https://econ.rudn.r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lob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3778" t="20120" r="37119"/>
          <a:stretch/>
        </p:blipFill>
        <p:spPr>
          <a:xfrm>
            <a:off x="4855308" y="0"/>
            <a:ext cx="4288692" cy="492810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" y="962798"/>
            <a:ext cx="9143996" cy="420024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31221" y="2905270"/>
            <a:ext cx="8755102" cy="18426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smtClean="0">
                <a:solidFill>
                  <a:schemeClr val="bg1"/>
                </a:solidFill>
              </a:rPr>
              <a:t>Итоги </a:t>
            </a:r>
            <a:r>
              <a:rPr lang="ru-RU" sz="2000" b="1" dirty="0">
                <a:solidFill>
                  <a:schemeClr val="bg1"/>
                </a:solidFill>
              </a:rPr>
              <a:t>развития </a:t>
            </a:r>
            <a:r>
              <a:rPr lang="ru-RU" sz="2000" b="1" smtClean="0">
                <a:solidFill>
                  <a:schemeClr val="bg1"/>
                </a:solidFill>
              </a:rPr>
              <a:t>Экономического факультета 2015-2019гг. </a:t>
            </a:r>
            <a:r>
              <a:rPr lang="ru-RU" sz="2000" b="1" dirty="0" smtClean="0">
                <a:solidFill>
                  <a:schemeClr val="bg1"/>
                </a:solidFill>
              </a:rPr>
              <a:t>и </a:t>
            </a:r>
            <a:r>
              <a:rPr lang="ru-RU" sz="2000" b="1" dirty="0">
                <a:solidFill>
                  <a:schemeClr val="bg1"/>
                </a:solidFill>
              </a:rPr>
              <a:t>приоритетные задачи по направлениям деятельности </a:t>
            </a:r>
            <a:r>
              <a:rPr lang="ru-RU" sz="2000" b="1" dirty="0" smtClean="0">
                <a:solidFill>
                  <a:schemeClr val="bg1"/>
                </a:solidFill>
              </a:rPr>
              <a:t>на 2020-2025гг</a:t>
            </a:r>
            <a:r>
              <a:rPr lang="ru-RU" sz="2000" b="1" dirty="0">
                <a:solidFill>
                  <a:schemeClr val="bg1"/>
                </a:solidFill>
              </a:rPr>
              <a:t>., </a:t>
            </a:r>
            <a:endParaRPr lang="ru-RU" sz="2000" dirty="0">
              <a:solidFill>
                <a:schemeClr val="bg1"/>
              </a:solidFill>
            </a:endParaRPr>
          </a:p>
          <a:p>
            <a:r>
              <a:rPr lang="ru-RU" sz="2000" b="1" dirty="0">
                <a:solidFill>
                  <a:schemeClr val="bg1"/>
                </a:solidFill>
              </a:rPr>
              <a:t>в связи с выборами декана </a:t>
            </a:r>
            <a:r>
              <a:rPr lang="ru-RU" sz="2000" b="1" dirty="0" smtClean="0">
                <a:solidFill>
                  <a:schemeClr val="bg1"/>
                </a:solidFill>
              </a:rPr>
              <a:t>факультета</a:t>
            </a:r>
          </a:p>
          <a:p>
            <a:r>
              <a:rPr lang="ru-RU" sz="2000" b="1" i="1" dirty="0" smtClean="0">
                <a:solidFill>
                  <a:schemeClr val="bg1"/>
                </a:solidFill>
              </a:rPr>
              <a:t>С учетом задач и показателей Программы академического превосходства</a:t>
            </a:r>
            <a:endParaRPr lang="ru-RU" sz="2000" i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" y="4673805"/>
            <a:ext cx="4708770" cy="489233"/>
          </a:xfrm>
          <a:prstGeom prst="rect">
            <a:avLst/>
          </a:prstGeom>
          <a:solidFill>
            <a:srgbClr val="008F39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629715" y="4747948"/>
            <a:ext cx="4313515" cy="4150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700" i="1" dirty="0">
                <a:solidFill>
                  <a:schemeClr val="bg1"/>
                </a:solidFill>
                <a:latin typeface="Trebuchet MS"/>
                <a:cs typeface="Trebuchet MS"/>
              </a:rPr>
              <a:t>Открой Мир в одном университете!</a:t>
            </a:r>
            <a:endParaRPr lang="en-US" sz="1700" i="1" dirty="0">
              <a:solidFill>
                <a:schemeClr val="bg1"/>
              </a:solidFill>
              <a:latin typeface="Trebuchet MS"/>
              <a:cs typeface="Trebuchet MS"/>
            </a:endParaRPr>
          </a:p>
        </p:txBody>
      </p:sp>
      <p:pic>
        <p:nvPicPr>
          <p:cNvPr id="11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9715" y="305644"/>
            <a:ext cx="3106523" cy="566949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43497" y="118254"/>
            <a:ext cx="1823622" cy="844544"/>
          </a:xfrm>
          <a:prstGeom prst="rect">
            <a:avLst/>
          </a:prstGeo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AutoShape 2" descr="https://econ.rudn.ru/layout/images/logo.svg">
            <a:hlinkClick r:id="rId7"/>
          </p:cNvPr>
          <p:cNvSpPr>
            <a:spLocks noChangeAspect="1" noChangeArrowheads="1"/>
          </p:cNvSpPr>
          <p:nvPr/>
        </p:nvSpPr>
        <p:spPr bwMode="auto">
          <a:xfrm>
            <a:off x="0" y="-6690"/>
            <a:ext cx="304800" cy="311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09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26454" y="389533"/>
            <a:ext cx="2411146" cy="440040"/>
          </a:xfrm>
          <a:prstGeom prst="rect">
            <a:avLst/>
          </a:prstGeo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87400" y="20597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altLang="ru-RU" b="1" dirty="0" smtClean="0">
              <a:solidFill>
                <a:srgbClr val="2E7436"/>
              </a:solidFill>
              <a:latin typeface="+mj-lt"/>
            </a:endParaRPr>
          </a:p>
          <a:p>
            <a:endParaRPr lang="ru-RU" altLang="ru-RU" b="1" dirty="0">
              <a:solidFill>
                <a:srgbClr val="2E7436"/>
              </a:solidFill>
              <a:latin typeface="+mj-lt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7032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26454" y="389533"/>
            <a:ext cx="2411146" cy="440040"/>
          </a:xfrm>
          <a:prstGeom prst="rect">
            <a:avLst/>
          </a:prstGeo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1" name="Заголовок 1"/>
          <p:cNvSpPr>
            <a:spLocks noGrp="1"/>
          </p:cNvSpPr>
          <p:nvPr>
            <p:ph type="ctrTitle"/>
          </p:nvPr>
        </p:nvSpPr>
        <p:spPr>
          <a:xfrm>
            <a:off x="685800" y="2360614"/>
            <a:ext cx="7772400" cy="6715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i="1" dirty="0" smtClean="0">
                <a:solidFill>
                  <a:schemeClr val="tx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Спасибо за внимание!</a:t>
            </a:r>
            <a:endParaRPr lang="ru-RU" sz="4800" dirty="0">
              <a:solidFill>
                <a:schemeClr val="tx2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901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25168</TotalTime>
  <Words>28</Words>
  <Application>Microsoft Office PowerPoint</Application>
  <PresentationFormat>Экран (16:9)</PresentationFormat>
  <Paragraphs>11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Office Theme</vt:lpstr>
      <vt:lpstr>Слайд 1</vt:lpstr>
      <vt:lpstr>Слайд 2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ПРЕЗЕНТАЦИИ В ДВЕ И БОЛЕЕ СТРОК</dc:title>
  <dc:creator>Непомнящий Евгений</dc:creator>
  <cp:lastModifiedBy>Роберт</cp:lastModifiedBy>
  <cp:revision>286</cp:revision>
  <cp:lastPrinted>2019-01-17T08:37:20Z</cp:lastPrinted>
  <dcterms:created xsi:type="dcterms:W3CDTF">2017-01-25T11:18:17Z</dcterms:created>
  <dcterms:modified xsi:type="dcterms:W3CDTF">2020-05-23T19:23:52Z</dcterms:modified>
</cp:coreProperties>
</file>