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6" r:id="rId2"/>
    <p:sldId id="347" r:id="rId3"/>
    <p:sldId id="259" r:id="rId4"/>
    <p:sldId id="317" r:id="rId5"/>
    <p:sldId id="345" r:id="rId6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7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pos="5504">
          <p15:clr>
            <a:srgbClr val="A4A3A4"/>
          </p15:clr>
        </p15:guide>
        <p15:guide id="4" pos="2880">
          <p15:clr>
            <a:srgbClr val="A4A3A4"/>
          </p15:clr>
        </p15:guide>
        <p15:guide id="5" pos="1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2B2"/>
    <a:srgbClr val="A720AA"/>
    <a:srgbClr val="FF9900"/>
    <a:srgbClr val="FF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82" d="100"/>
          <a:sy n="82" d="100"/>
        </p:scale>
        <p:origin x="-744" y="-72"/>
      </p:cViewPr>
      <p:guideLst>
        <p:guide orient="horz" pos="257"/>
        <p:guide orient="horz" pos="1620"/>
        <p:guide pos="5504"/>
        <p:guide pos="2880"/>
        <p:guide pos="1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54F6E5-972C-4AF7-B65E-7EABBA1291B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EBB6BD1-6D02-4E6D-AB11-281C23A1024D}">
      <dgm:prSet phldrT="[Текст]"/>
      <dgm:spPr/>
      <dgm:t>
        <a:bodyPr/>
        <a:lstStyle/>
        <a:p>
          <a:r>
            <a:rPr lang="es-ES" dirty="0" smtClean="0"/>
            <a:t>Ciencias enconómicas                                                                                                                                                                                             Teoría económica, Macroeconomía, Economías iberoamericanas, Tendencias del desarrollo económico en Iberoamérica, Cooperación económica entre Rusia e Iberoamérica, etc.</a:t>
          </a:r>
          <a:endParaRPr lang="es-ES" dirty="0"/>
        </a:p>
      </dgm:t>
    </dgm:pt>
    <dgm:pt modelId="{1C61C8DA-465D-4309-8E42-C925028991A3}" type="parTrans" cxnId="{361EE235-8A21-407D-B3B8-8D7B0265520C}">
      <dgm:prSet/>
      <dgm:spPr/>
      <dgm:t>
        <a:bodyPr/>
        <a:lstStyle/>
        <a:p>
          <a:endParaRPr lang="es-ES"/>
        </a:p>
      </dgm:t>
    </dgm:pt>
    <dgm:pt modelId="{6D0CE4CC-2035-43A4-8515-76B2CA36193D}" type="sibTrans" cxnId="{361EE235-8A21-407D-B3B8-8D7B0265520C}">
      <dgm:prSet/>
      <dgm:spPr/>
      <dgm:t>
        <a:bodyPr/>
        <a:lstStyle/>
        <a:p>
          <a:endParaRPr lang="es-ES"/>
        </a:p>
      </dgm:t>
    </dgm:pt>
    <dgm:pt modelId="{E970921A-DC71-4C58-8B75-C860B03534D5}">
      <dgm:prSet phldrT="[Текст]"/>
      <dgm:spPr/>
      <dgm:t>
        <a:bodyPr/>
        <a:lstStyle/>
        <a:p>
          <a:r>
            <a:rPr lang="es-ES" dirty="0" smtClean="0"/>
            <a:t>Derecho                                                                                                                                                                                                                    Teoría del Estado y de derecho, Derecho internacional</a:t>
          </a:r>
          <a:endParaRPr lang="es-ES" dirty="0"/>
        </a:p>
      </dgm:t>
    </dgm:pt>
    <dgm:pt modelId="{61BD7975-5E83-4A2C-B2E8-F6599CBEE69C}" type="parTrans" cxnId="{E574B59F-8878-433D-A738-1B5D2444B910}">
      <dgm:prSet/>
      <dgm:spPr/>
      <dgm:t>
        <a:bodyPr/>
        <a:lstStyle/>
        <a:p>
          <a:endParaRPr lang="es-ES"/>
        </a:p>
      </dgm:t>
    </dgm:pt>
    <dgm:pt modelId="{E117B700-C0A1-4977-90BE-B45DFEE97189}" type="sibTrans" cxnId="{E574B59F-8878-433D-A738-1B5D2444B910}">
      <dgm:prSet/>
      <dgm:spPr/>
      <dgm:t>
        <a:bodyPr/>
        <a:lstStyle/>
        <a:p>
          <a:endParaRPr lang="es-ES"/>
        </a:p>
      </dgm:t>
    </dgm:pt>
    <dgm:pt modelId="{843EFD9B-2D61-4941-9318-C041DB235FED}">
      <dgm:prSet phldrT="[Текст]"/>
      <dgm:spPr/>
      <dgm:t>
        <a:bodyPr/>
        <a:lstStyle/>
        <a:p>
          <a:r>
            <a:rPr lang="es-ES" dirty="0" smtClean="0"/>
            <a:t>Metodología de investigación e informática                                                                                                                                                                                         Los métodos de análisis matemático en las ciencias sociales y humanistas, Teconologías informaticas en el proceso de investigación, El entorno global informático, etc. </a:t>
          </a:r>
          <a:endParaRPr lang="es-ES" dirty="0"/>
        </a:p>
      </dgm:t>
    </dgm:pt>
    <dgm:pt modelId="{ADEE2DFF-1A14-4F36-8E79-C690C2188E0D}" type="parTrans" cxnId="{723B05C1-247E-4866-91E1-7179AC7DE9B1}">
      <dgm:prSet/>
      <dgm:spPr/>
      <dgm:t>
        <a:bodyPr/>
        <a:lstStyle/>
        <a:p>
          <a:endParaRPr lang="es-ES"/>
        </a:p>
      </dgm:t>
    </dgm:pt>
    <dgm:pt modelId="{2BB8B2C6-1A45-48DC-8D34-02BF4D694C41}" type="sibTrans" cxnId="{723B05C1-247E-4866-91E1-7179AC7DE9B1}">
      <dgm:prSet/>
      <dgm:spPr/>
      <dgm:t>
        <a:bodyPr/>
        <a:lstStyle/>
        <a:p>
          <a:endParaRPr lang="es-ES"/>
        </a:p>
      </dgm:t>
    </dgm:pt>
    <dgm:pt modelId="{4E957E99-21FF-45BF-8894-6B43A310917A}">
      <dgm:prSet phldrT="[Текст]"/>
      <dgm:spPr/>
      <dgm:t>
        <a:bodyPr/>
        <a:lstStyle/>
        <a:p>
          <a:r>
            <a:rPr lang="es-ES" dirty="0" smtClean="0"/>
            <a:t>Lenguas </a:t>
          </a:r>
          <a:r>
            <a:rPr lang="es-ES" dirty="0" smtClean="0"/>
            <a:t>extranjeras</a:t>
          </a:r>
          <a:endParaRPr lang="es-ES" dirty="0"/>
        </a:p>
      </dgm:t>
    </dgm:pt>
    <dgm:pt modelId="{AA196CC7-6476-4612-980E-417F19365457}" type="parTrans" cxnId="{9892DB6D-22C9-4AD1-BBE3-7AF391603FF7}">
      <dgm:prSet/>
      <dgm:spPr/>
      <dgm:t>
        <a:bodyPr/>
        <a:lstStyle/>
        <a:p>
          <a:endParaRPr lang="es-ES"/>
        </a:p>
      </dgm:t>
    </dgm:pt>
    <dgm:pt modelId="{185EB9EE-8711-4B5D-BDF2-65E26DCD7A59}" type="sibTrans" cxnId="{9892DB6D-22C9-4AD1-BBE3-7AF391603FF7}">
      <dgm:prSet/>
      <dgm:spPr/>
      <dgm:t>
        <a:bodyPr/>
        <a:lstStyle/>
        <a:p>
          <a:endParaRPr lang="es-ES"/>
        </a:p>
      </dgm:t>
    </dgm:pt>
    <dgm:pt modelId="{7533607E-4556-487C-952A-07248ADFBC06}">
      <dgm:prSet phldrT="[Текст]"/>
      <dgm:spPr/>
      <dgm:t>
        <a:bodyPr/>
        <a:lstStyle/>
        <a:p>
          <a:r>
            <a:rPr lang="es-ES" dirty="0" smtClean="0"/>
            <a:t>Ciencias políticas                                                                                                                                                                                             Geopolitica en el Hemisferio Occidental, Conflictos y su resolución en América Latina, Teoría de relaciones internacionales, Historia del pensamiento político, Procesos de integración en América Latina, Política exterior de países de Iberoamérica, etc. </a:t>
          </a:r>
          <a:endParaRPr lang="es-ES" dirty="0"/>
        </a:p>
      </dgm:t>
    </dgm:pt>
    <dgm:pt modelId="{E737CCBD-B2E7-4491-95EA-6BD62A75B9DE}" type="sibTrans" cxnId="{3D2C0422-3185-45DE-A060-1E989AB42B17}">
      <dgm:prSet/>
      <dgm:spPr/>
      <dgm:t>
        <a:bodyPr/>
        <a:lstStyle/>
        <a:p>
          <a:endParaRPr lang="es-ES"/>
        </a:p>
      </dgm:t>
    </dgm:pt>
    <dgm:pt modelId="{AFD0002C-E5D1-41F0-9658-35D64A46B031}" type="parTrans" cxnId="{3D2C0422-3185-45DE-A060-1E989AB42B17}">
      <dgm:prSet/>
      <dgm:spPr/>
      <dgm:t>
        <a:bodyPr/>
        <a:lstStyle/>
        <a:p>
          <a:endParaRPr lang="es-ES"/>
        </a:p>
      </dgm:t>
    </dgm:pt>
    <dgm:pt modelId="{15B56E71-0E99-4EAE-979C-BFBF391A057A}">
      <dgm:prSet phldrT="[Текст]"/>
      <dgm:spPr/>
      <dgm:t>
        <a:bodyPr/>
        <a:lstStyle/>
        <a:p>
          <a:r>
            <a:rPr lang="es-ES" dirty="0" smtClean="0"/>
            <a:t>Historia, cultura y problemas de identidad                                                                                                                                                        Historia y cultura de países de Iberoamérica, Étnias y religión en los paises de Iberoamérica, Problemas de identidad en América Latina, La lucha por los derechos humanos en América Latína, etc. </a:t>
          </a:r>
          <a:endParaRPr lang="es-ES" dirty="0"/>
        </a:p>
      </dgm:t>
    </dgm:pt>
    <dgm:pt modelId="{2C125CAB-B1B1-47CF-B178-1950F6FB85D0}" type="parTrans" cxnId="{727CD985-3C80-4793-9E66-020262AE9D76}">
      <dgm:prSet/>
      <dgm:spPr/>
      <dgm:t>
        <a:bodyPr/>
        <a:lstStyle/>
        <a:p>
          <a:endParaRPr lang="es-ES"/>
        </a:p>
      </dgm:t>
    </dgm:pt>
    <dgm:pt modelId="{7FCF5B7C-2C59-4EF7-9519-382A6B026903}" type="sibTrans" cxnId="{727CD985-3C80-4793-9E66-020262AE9D76}">
      <dgm:prSet/>
      <dgm:spPr/>
      <dgm:t>
        <a:bodyPr/>
        <a:lstStyle/>
        <a:p>
          <a:endParaRPr lang="es-ES"/>
        </a:p>
      </dgm:t>
    </dgm:pt>
    <dgm:pt modelId="{FA56C03D-912D-4B09-9CD6-8C28F6B11EB9}" type="pres">
      <dgm:prSet presAssocID="{5454F6E5-972C-4AF7-B65E-7EABBA1291B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0B0B21E-BD4D-4E81-8698-DB938718FA2F}" type="pres">
      <dgm:prSet presAssocID="{6EBB6BD1-6D02-4E6D-AB11-281C23A1024D}" presName="comp" presStyleCnt="0"/>
      <dgm:spPr/>
    </dgm:pt>
    <dgm:pt modelId="{9D8762FB-3D79-4E1F-A801-78B4A28A5E1F}" type="pres">
      <dgm:prSet presAssocID="{6EBB6BD1-6D02-4E6D-AB11-281C23A1024D}" presName="box" presStyleLbl="node1" presStyleIdx="0" presStyleCnt="6"/>
      <dgm:spPr/>
      <dgm:t>
        <a:bodyPr/>
        <a:lstStyle/>
        <a:p>
          <a:endParaRPr lang="es-ES"/>
        </a:p>
      </dgm:t>
    </dgm:pt>
    <dgm:pt modelId="{0FC890CD-A54F-4F36-960C-A2096AA887B2}" type="pres">
      <dgm:prSet presAssocID="{6EBB6BD1-6D02-4E6D-AB11-281C23A1024D}" presName="img" presStyleLbl="fgImgPlace1" presStyleIdx="0" presStyleCnt="6" custScaleX="4875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5FCA46D-043B-4578-A4AD-92D67305D417}" type="pres">
      <dgm:prSet presAssocID="{6EBB6BD1-6D02-4E6D-AB11-281C23A1024D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DB52B3-A132-41C2-ABDB-E3C23C07BFEE}" type="pres">
      <dgm:prSet presAssocID="{6D0CE4CC-2035-43A4-8515-76B2CA36193D}" presName="spacer" presStyleCnt="0"/>
      <dgm:spPr/>
    </dgm:pt>
    <dgm:pt modelId="{6EF2691C-47C9-4270-BF9B-45F53E6D3980}" type="pres">
      <dgm:prSet presAssocID="{7533607E-4556-487C-952A-07248ADFBC06}" presName="comp" presStyleCnt="0"/>
      <dgm:spPr/>
    </dgm:pt>
    <dgm:pt modelId="{1F2E9C80-2A56-4B45-85EC-1517E8FFD8A0}" type="pres">
      <dgm:prSet presAssocID="{7533607E-4556-487C-952A-07248ADFBC06}" presName="box" presStyleLbl="node1" presStyleIdx="1" presStyleCnt="6"/>
      <dgm:spPr/>
      <dgm:t>
        <a:bodyPr/>
        <a:lstStyle/>
        <a:p>
          <a:endParaRPr lang="es-ES"/>
        </a:p>
      </dgm:t>
    </dgm:pt>
    <dgm:pt modelId="{9F23E36F-AED4-4D99-A751-F572AC8ADD6C}" type="pres">
      <dgm:prSet presAssocID="{7533607E-4556-487C-952A-07248ADFBC06}" presName="img" presStyleLbl="fgImgPlace1" presStyleIdx="1" presStyleCnt="6" custScaleX="5257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2ADFE63-C990-45E6-B0D3-956DFAA7DD73}" type="pres">
      <dgm:prSet presAssocID="{7533607E-4556-487C-952A-07248ADFBC06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55F247-9EC7-47B6-8D4D-A39D23A82727}" type="pres">
      <dgm:prSet presAssocID="{E737CCBD-B2E7-4491-95EA-6BD62A75B9DE}" presName="spacer" presStyleCnt="0"/>
      <dgm:spPr/>
    </dgm:pt>
    <dgm:pt modelId="{87A71255-EBDE-4814-82B3-E9DDB00BC72D}" type="pres">
      <dgm:prSet presAssocID="{15B56E71-0E99-4EAE-979C-BFBF391A057A}" presName="comp" presStyleCnt="0"/>
      <dgm:spPr/>
    </dgm:pt>
    <dgm:pt modelId="{BE922658-1A4C-436B-AF67-92124FC25094}" type="pres">
      <dgm:prSet presAssocID="{15B56E71-0E99-4EAE-979C-BFBF391A057A}" presName="box" presStyleLbl="node1" presStyleIdx="2" presStyleCnt="6"/>
      <dgm:spPr/>
      <dgm:t>
        <a:bodyPr/>
        <a:lstStyle/>
        <a:p>
          <a:endParaRPr lang="es-ES"/>
        </a:p>
      </dgm:t>
    </dgm:pt>
    <dgm:pt modelId="{F7DEF424-654C-4029-9302-ACB33326A2C1}" type="pres">
      <dgm:prSet presAssocID="{15B56E71-0E99-4EAE-979C-BFBF391A057A}" presName="img" presStyleLbl="fgImgPlace1" presStyleIdx="2" presStyleCnt="6" custScaleX="5129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70A5D6C-3E86-4F45-8C69-05AD02BBF74F}" type="pres">
      <dgm:prSet presAssocID="{15B56E71-0E99-4EAE-979C-BFBF391A057A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C1EC6B-7C37-45C8-8A93-7F855B70093C}" type="pres">
      <dgm:prSet presAssocID="{7FCF5B7C-2C59-4EF7-9519-382A6B026903}" presName="spacer" presStyleCnt="0"/>
      <dgm:spPr/>
    </dgm:pt>
    <dgm:pt modelId="{0EFF05C4-9774-416B-BA37-978DAF38D6FF}" type="pres">
      <dgm:prSet presAssocID="{E970921A-DC71-4C58-8B75-C860B03534D5}" presName="comp" presStyleCnt="0"/>
      <dgm:spPr/>
    </dgm:pt>
    <dgm:pt modelId="{6D757458-F101-4D14-B6FC-EFC348EA6D93}" type="pres">
      <dgm:prSet presAssocID="{E970921A-DC71-4C58-8B75-C860B03534D5}" presName="box" presStyleLbl="node1" presStyleIdx="3" presStyleCnt="6"/>
      <dgm:spPr/>
      <dgm:t>
        <a:bodyPr/>
        <a:lstStyle/>
        <a:p>
          <a:endParaRPr lang="es-ES"/>
        </a:p>
      </dgm:t>
    </dgm:pt>
    <dgm:pt modelId="{1B636F0E-556B-4FEC-84F4-1CAC8AADE08F}" type="pres">
      <dgm:prSet presAssocID="{E970921A-DC71-4C58-8B75-C860B03534D5}" presName="img" presStyleLbl="fgImgPlace1" presStyleIdx="3" presStyleCnt="6" custScaleX="5002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0D71267E-0769-4EEA-A476-BE7EFDD54839}" type="pres">
      <dgm:prSet presAssocID="{E970921A-DC71-4C58-8B75-C860B03534D5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27F3AE-3DCD-47EF-A7D7-9B202A42DF33}" type="pres">
      <dgm:prSet presAssocID="{E117B700-C0A1-4977-90BE-B45DFEE97189}" presName="spacer" presStyleCnt="0"/>
      <dgm:spPr/>
    </dgm:pt>
    <dgm:pt modelId="{2F2129D3-ED33-43E0-8ED6-D7B53506DD09}" type="pres">
      <dgm:prSet presAssocID="{843EFD9B-2D61-4941-9318-C041DB235FED}" presName="comp" presStyleCnt="0"/>
      <dgm:spPr/>
    </dgm:pt>
    <dgm:pt modelId="{84C5DF22-5FC4-4106-AB20-DCDB28215502}" type="pres">
      <dgm:prSet presAssocID="{843EFD9B-2D61-4941-9318-C041DB235FED}" presName="box" presStyleLbl="node1" presStyleIdx="4" presStyleCnt="6"/>
      <dgm:spPr/>
      <dgm:t>
        <a:bodyPr/>
        <a:lstStyle/>
        <a:p>
          <a:endParaRPr lang="es-ES"/>
        </a:p>
      </dgm:t>
    </dgm:pt>
    <dgm:pt modelId="{E6A9C4DF-ADDF-418A-9857-AFDF582E1D5E}" type="pres">
      <dgm:prSet presAssocID="{843EFD9B-2D61-4941-9318-C041DB235FED}" presName="img" presStyleLbl="fgImgPlace1" presStyleIdx="4" presStyleCnt="6" custScaleX="53842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637FE0E9-8F9C-436C-A929-E614665FF43D}" type="pres">
      <dgm:prSet presAssocID="{843EFD9B-2D61-4941-9318-C041DB235FE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A8EE28-4096-4E4E-8E7D-96FE2FE6B35E}" type="pres">
      <dgm:prSet presAssocID="{2BB8B2C6-1A45-48DC-8D34-02BF4D694C41}" presName="spacer" presStyleCnt="0"/>
      <dgm:spPr/>
    </dgm:pt>
    <dgm:pt modelId="{25B5FC6A-565B-48F2-ADCF-64F30A2F6CDA}" type="pres">
      <dgm:prSet presAssocID="{4E957E99-21FF-45BF-8894-6B43A310917A}" presName="comp" presStyleCnt="0"/>
      <dgm:spPr/>
    </dgm:pt>
    <dgm:pt modelId="{12EA4A8A-40CB-45AE-B297-964F230757F3}" type="pres">
      <dgm:prSet presAssocID="{4E957E99-21FF-45BF-8894-6B43A310917A}" presName="box" presStyleLbl="node1" presStyleIdx="5" presStyleCnt="6"/>
      <dgm:spPr/>
      <dgm:t>
        <a:bodyPr/>
        <a:lstStyle/>
        <a:p>
          <a:endParaRPr lang="es-ES"/>
        </a:p>
      </dgm:t>
    </dgm:pt>
    <dgm:pt modelId="{545C3FC8-822C-45C3-821F-3A482837264C}" type="pres">
      <dgm:prSet presAssocID="{4E957E99-21FF-45BF-8894-6B43A310917A}" presName="img" presStyleLbl="fgImgPlace1" presStyleIdx="5" presStyleCnt="6" custScaleX="60198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CA40E226-3B28-462C-92C9-A8C881B142ED}" type="pres">
      <dgm:prSet presAssocID="{4E957E99-21FF-45BF-8894-6B43A310917A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61EE235-8A21-407D-B3B8-8D7B0265520C}" srcId="{5454F6E5-972C-4AF7-B65E-7EABBA1291B3}" destId="{6EBB6BD1-6D02-4E6D-AB11-281C23A1024D}" srcOrd="0" destOrd="0" parTransId="{1C61C8DA-465D-4309-8E42-C925028991A3}" sibTransId="{6D0CE4CC-2035-43A4-8515-76B2CA36193D}"/>
    <dgm:cxn modelId="{570720A3-C190-4086-AD02-EACB606D8BA3}" type="presOf" srcId="{15B56E71-0E99-4EAE-979C-BFBF391A057A}" destId="{BE922658-1A4C-436B-AF67-92124FC25094}" srcOrd="0" destOrd="0" presId="urn:microsoft.com/office/officeart/2005/8/layout/vList4"/>
    <dgm:cxn modelId="{36120FA0-2879-4B09-856A-C7EC1B26D372}" type="presOf" srcId="{7533607E-4556-487C-952A-07248ADFBC06}" destId="{02ADFE63-C990-45E6-B0D3-956DFAA7DD73}" srcOrd="1" destOrd="0" presId="urn:microsoft.com/office/officeart/2005/8/layout/vList4"/>
    <dgm:cxn modelId="{D1BF8B14-7AE3-47A3-A145-49C75D918EEA}" type="presOf" srcId="{4E957E99-21FF-45BF-8894-6B43A310917A}" destId="{12EA4A8A-40CB-45AE-B297-964F230757F3}" srcOrd="0" destOrd="0" presId="urn:microsoft.com/office/officeart/2005/8/layout/vList4"/>
    <dgm:cxn modelId="{B5CB63CD-B79B-42D8-A1CD-8EAD8F9350E9}" type="presOf" srcId="{843EFD9B-2D61-4941-9318-C041DB235FED}" destId="{84C5DF22-5FC4-4106-AB20-DCDB28215502}" srcOrd="0" destOrd="0" presId="urn:microsoft.com/office/officeart/2005/8/layout/vList4"/>
    <dgm:cxn modelId="{723B05C1-247E-4866-91E1-7179AC7DE9B1}" srcId="{5454F6E5-972C-4AF7-B65E-7EABBA1291B3}" destId="{843EFD9B-2D61-4941-9318-C041DB235FED}" srcOrd="4" destOrd="0" parTransId="{ADEE2DFF-1A14-4F36-8E79-C690C2188E0D}" sibTransId="{2BB8B2C6-1A45-48DC-8D34-02BF4D694C41}"/>
    <dgm:cxn modelId="{477490A7-736E-484A-9AD6-05F1E22A9908}" type="presOf" srcId="{4E957E99-21FF-45BF-8894-6B43A310917A}" destId="{CA40E226-3B28-462C-92C9-A8C881B142ED}" srcOrd="1" destOrd="0" presId="urn:microsoft.com/office/officeart/2005/8/layout/vList4"/>
    <dgm:cxn modelId="{9892DB6D-22C9-4AD1-BBE3-7AF391603FF7}" srcId="{5454F6E5-972C-4AF7-B65E-7EABBA1291B3}" destId="{4E957E99-21FF-45BF-8894-6B43A310917A}" srcOrd="5" destOrd="0" parTransId="{AA196CC7-6476-4612-980E-417F19365457}" sibTransId="{185EB9EE-8711-4B5D-BDF2-65E26DCD7A59}"/>
    <dgm:cxn modelId="{3D2C0422-3185-45DE-A060-1E989AB42B17}" srcId="{5454F6E5-972C-4AF7-B65E-7EABBA1291B3}" destId="{7533607E-4556-487C-952A-07248ADFBC06}" srcOrd="1" destOrd="0" parTransId="{AFD0002C-E5D1-41F0-9658-35D64A46B031}" sibTransId="{E737CCBD-B2E7-4491-95EA-6BD62A75B9DE}"/>
    <dgm:cxn modelId="{0E642B43-9BB8-462A-A72E-E5B0D32FC620}" type="presOf" srcId="{E970921A-DC71-4C58-8B75-C860B03534D5}" destId="{0D71267E-0769-4EEA-A476-BE7EFDD54839}" srcOrd="1" destOrd="0" presId="urn:microsoft.com/office/officeart/2005/8/layout/vList4"/>
    <dgm:cxn modelId="{2D1B6338-ED74-41DA-A9EE-FA2CC495F5CA}" type="presOf" srcId="{E970921A-DC71-4C58-8B75-C860B03534D5}" destId="{6D757458-F101-4D14-B6FC-EFC348EA6D93}" srcOrd="0" destOrd="0" presId="urn:microsoft.com/office/officeart/2005/8/layout/vList4"/>
    <dgm:cxn modelId="{727CD985-3C80-4793-9E66-020262AE9D76}" srcId="{5454F6E5-972C-4AF7-B65E-7EABBA1291B3}" destId="{15B56E71-0E99-4EAE-979C-BFBF391A057A}" srcOrd="2" destOrd="0" parTransId="{2C125CAB-B1B1-47CF-B178-1950F6FB85D0}" sibTransId="{7FCF5B7C-2C59-4EF7-9519-382A6B026903}"/>
    <dgm:cxn modelId="{00AEE0BD-6C44-46FC-BEE0-22DF3FB1C610}" type="presOf" srcId="{5454F6E5-972C-4AF7-B65E-7EABBA1291B3}" destId="{FA56C03D-912D-4B09-9CD6-8C28F6B11EB9}" srcOrd="0" destOrd="0" presId="urn:microsoft.com/office/officeart/2005/8/layout/vList4"/>
    <dgm:cxn modelId="{092D50D4-9357-42E6-A8F7-163EB2F63F5D}" type="presOf" srcId="{6EBB6BD1-6D02-4E6D-AB11-281C23A1024D}" destId="{9D8762FB-3D79-4E1F-A801-78B4A28A5E1F}" srcOrd="0" destOrd="0" presId="urn:microsoft.com/office/officeart/2005/8/layout/vList4"/>
    <dgm:cxn modelId="{E574B59F-8878-433D-A738-1B5D2444B910}" srcId="{5454F6E5-972C-4AF7-B65E-7EABBA1291B3}" destId="{E970921A-DC71-4C58-8B75-C860B03534D5}" srcOrd="3" destOrd="0" parTransId="{61BD7975-5E83-4A2C-B2E8-F6599CBEE69C}" sibTransId="{E117B700-C0A1-4977-90BE-B45DFEE97189}"/>
    <dgm:cxn modelId="{473CEA74-829B-4D14-8580-88C4D5A538CB}" type="presOf" srcId="{843EFD9B-2D61-4941-9318-C041DB235FED}" destId="{637FE0E9-8F9C-436C-A929-E614665FF43D}" srcOrd="1" destOrd="0" presId="urn:microsoft.com/office/officeart/2005/8/layout/vList4"/>
    <dgm:cxn modelId="{8E95E9B0-D973-4D9D-BC37-320E6FB67F6F}" type="presOf" srcId="{6EBB6BD1-6D02-4E6D-AB11-281C23A1024D}" destId="{A5FCA46D-043B-4578-A4AD-92D67305D417}" srcOrd="1" destOrd="0" presId="urn:microsoft.com/office/officeart/2005/8/layout/vList4"/>
    <dgm:cxn modelId="{F80F9D73-7682-4C84-9DBF-C545500D4A94}" type="presOf" srcId="{7533607E-4556-487C-952A-07248ADFBC06}" destId="{1F2E9C80-2A56-4B45-85EC-1517E8FFD8A0}" srcOrd="0" destOrd="0" presId="urn:microsoft.com/office/officeart/2005/8/layout/vList4"/>
    <dgm:cxn modelId="{47C336D6-7F4F-4F6A-89A5-6B994FEC43D8}" type="presOf" srcId="{15B56E71-0E99-4EAE-979C-BFBF391A057A}" destId="{470A5D6C-3E86-4F45-8C69-05AD02BBF74F}" srcOrd="1" destOrd="0" presId="urn:microsoft.com/office/officeart/2005/8/layout/vList4"/>
    <dgm:cxn modelId="{23C09C8B-3299-40F1-9455-AB9456F9DEF8}" type="presParOf" srcId="{FA56C03D-912D-4B09-9CD6-8C28F6B11EB9}" destId="{C0B0B21E-BD4D-4E81-8698-DB938718FA2F}" srcOrd="0" destOrd="0" presId="urn:microsoft.com/office/officeart/2005/8/layout/vList4"/>
    <dgm:cxn modelId="{91230E9F-618E-4C75-B147-6FAE79315BAB}" type="presParOf" srcId="{C0B0B21E-BD4D-4E81-8698-DB938718FA2F}" destId="{9D8762FB-3D79-4E1F-A801-78B4A28A5E1F}" srcOrd="0" destOrd="0" presId="urn:microsoft.com/office/officeart/2005/8/layout/vList4"/>
    <dgm:cxn modelId="{5CBA15F1-93B1-4441-A31F-71286CA7FEF8}" type="presParOf" srcId="{C0B0B21E-BD4D-4E81-8698-DB938718FA2F}" destId="{0FC890CD-A54F-4F36-960C-A2096AA887B2}" srcOrd="1" destOrd="0" presId="urn:microsoft.com/office/officeart/2005/8/layout/vList4"/>
    <dgm:cxn modelId="{3EE99017-776E-4AA4-ADFB-47A0648FCF5B}" type="presParOf" srcId="{C0B0B21E-BD4D-4E81-8698-DB938718FA2F}" destId="{A5FCA46D-043B-4578-A4AD-92D67305D417}" srcOrd="2" destOrd="0" presId="urn:microsoft.com/office/officeart/2005/8/layout/vList4"/>
    <dgm:cxn modelId="{47ADD748-8B36-4128-9E3A-326CFB0C876C}" type="presParOf" srcId="{FA56C03D-912D-4B09-9CD6-8C28F6B11EB9}" destId="{2EDB52B3-A132-41C2-ABDB-E3C23C07BFEE}" srcOrd="1" destOrd="0" presId="urn:microsoft.com/office/officeart/2005/8/layout/vList4"/>
    <dgm:cxn modelId="{3AB70D56-A547-4BB5-A29C-797D5B271322}" type="presParOf" srcId="{FA56C03D-912D-4B09-9CD6-8C28F6B11EB9}" destId="{6EF2691C-47C9-4270-BF9B-45F53E6D3980}" srcOrd="2" destOrd="0" presId="urn:microsoft.com/office/officeart/2005/8/layout/vList4"/>
    <dgm:cxn modelId="{1D49DA67-18CA-4E1F-A4D1-B91C1F76B737}" type="presParOf" srcId="{6EF2691C-47C9-4270-BF9B-45F53E6D3980}" destId="{1F2E9C80-2A56-4B45-85EC-1517E8FFD8A0}" srcOrd="0" destOrd="0" presId="urn:microsoft.com/office/officeart/2005/8/layout/vList4"/>
    <dgm:cxn modelId="{B610BAB8-9972-42E7-8454-2ACDC486016C}" type="presParOf" srcId="{6EF2691C-47C9-4270-BF9B-45F53E6D3980}" destId="{9F23E36F-AED4-4D99-A751-F572AC8ADD6C}" srcOrd="1" destOrd="0" presId="urn:microsoft.com/office/officeart/2005/8/layout/vList4"/>
    <dgm:cxn modelId="{60E52A1F-C548-4E07-BD31-13A8ED0094D0}" type="presParOf" srcId="{6EF2691C-47C9-4270-BF9B-45F53E6D3980}" destId="{02ADFE63-C990-45E6-B0D3-956DFAA7DD73}" srcOrd="2" destOrd="0" presId="urn:microsoft.com/office/officeart/2005/8/layout/vList4"/>
    <dgm:cxn modelId="{26F1665C-9DEE-411D-B016-BBB1B7B82B44}" type="presParOf" srcId="{FA56C03D-912D-4B09-9CD6-8C28F6B11EB9}" destId="{E355F247-9EC7-47B6-8D4D-A39D23A82727}" srcOrd="3" destOrd="0" presId="urn:microsoft.com/office/officeart/2005/8/layout/vList4"/>
    <dgm:cxn modelId="{226F9C25-B78B-48DC-9B9C-92249AC55CF5}" type="presParOf" srcId="{FA56C03D-912D-4B09-9CD6-8C28F6B11EB9}" destId="{87A71255-EBDE-4814-82B3-E9DDB00BC72D}" srcOrd="4" destOrd="0" presId="urn:microsoft.com/office/officeart/2005/8/layout/vList4"/>
    <dgm:cxn modelId="{AF88C7A8-9F44-4A9C-BDB5-8FF3926EDDD4}" type="presParOf" srcId="{87A71255-EBDE-4814-82B3-E9DDB00BC72D}" destId="{BE922658-1A4C-436B-AF67-92124FC25094}" srcOrd="0" destOrd="0" presId="urn:microsoft.com/office/officeart/2005/8/layout/vList4"/>
    <dgm:cxn modelId="{C59DB57F-DD6C-4079-9866-2B8F89E8831C}" type="presParOf" srcId="{87A71255-EBDE-4814-82B3-E9DDB00BC72D}" destId="{F7DEF424-654C-4029-9302-ACB33326A2C1}" srcOrd="1" destOrd="0" presId="urn:microsoft.com/office/officeart/2005/8/layout/vList4"/>
    <dgm:cxn modelId="{63B23DEB-3FAC-4A8A-90FF-A41E97834A4B}" type="presParOf" srcId="{87A71255-EBDE-4814-82B3-E9DDB00BC72D}" destId="{470A5D6C-3E86-4F45-8C69-05AD02BBF74F}" srcOrd="2" destOrd="0" presId="urn:microsoft.com/office/officeart/2005/8/layout/vList4"/>
    <dgm:cxn modelId="{CFB60CEB-1B45-4B99-89B8-9CD33029FB98}" type="presParOf" srcId="{FA56C03D-912D-4B09-9CD6-8C28F6B11EB9}" destId="{FCC1EC6B-7C37-45C8-8A93-7F855B70093C}" srcOrd="5" destOrd="0" presId="urn:microsoft.com/office/officeart/2005/8/layout/vList4"/>
    <dgm:cxn modelId="{C8198B83-EC80-42A3-B2D6-243187E3CBFC}" type="presParOf" srcId="{FA56C03D-912D-4B09-9CD6-8C28F6B11EB9}" destId="{0EFF05C4-9774-416B-BA37-978DAF38D6FF}" srcOrd="6" destOrd="0" presId="urn:microsoft.com/office/officeart/2005/8/layout/vList4"/>
    <dgm:cxn modelId="{8DE54881-5ED3-4D8B-9C05-FCB1C6E8C5C7}" type="presParOf" srcId="{0EFF05C4-9774-416B-BA37-978DAF38D6FF}" destId="{6D757458-F101-4D14-B6FC-EFC348EA6D93}" srcOrd="0" destOrd="0" presId="urn:microsoft.com/office/officeart/2005/8/layout/vList4"/>
    <dgm:cxn modelId="{24686B00-88A1-4295-8A45-A6AAACB270DF}" type="presParOf" srcId="{0EFF05C4-9774-416B-BA37-978DAF38D6FF}" destId="{1B636F0E-556B-4FEC-84F4-1CAC8AADE08F}" srcOrd="1" destOrd="0" presId="urn:microsoft.com/office/officeart/2005/8/layout/vList4"/>
    <dgm:cxn modelId="{E05548EE-51BF-4948-8056-57B58CDF682F}" type="presParOf" srcId="{0EFF05C4-9774-416B-BA37-978DAF38D6FF}" destId="{0D71267E-0769-4EEA-A476-BE7EFDD54839}" srcOrd="2" destOrd="0" presId="urn:microsoft.com/office/officeart/2005/8/layout/vList4"/>
    <dgm:cxn modelId="{465A3DAF-48C9-4F93-88CD-BA6752C0840D}" type="presParOf" srcId="{FA56C03D-912D-4B09-9CD6-8C28F6B11EB9}" destId="{2227F3AE-3DCD-47EF-A7D7-9B202A42DF33}" srcOrd="7" destOrd="0" presId="urn:microsoft.com/office/officeart/2005/8/layout/vList4"/>
    <dgm:cxn modelId="{A946252E-59E5-472F-9DCB-392CAA09BC34}" type="presParOf" srcId="{FA56C03D-912D-4B09-9CD6-8C28F6B11EB9}" destId="{2F2129D3-ED33-43E0-8ED6-D7B53506DD09}" srcOrd="8" destOrd="0" presId="urn:microsoft.com/office/officeart/2005/8/layout/vList4"/>
    <dgm:cxn modelId="{3E19D3CA-34FC-4153-ACB5-4C3854E565DB}" type="presParOf" srcId="{2F2129D3-ED33-43E0-8ED6-D7B53506DD09}" destId="{84C5DF22-5FC4-4106-AB20-DCDB28215502}" srcOrd="0" destOrd="0" presId="urn:microsoft.com/office/officeart/2005/8/layout/vList4"/>
    <dgm:cxn modelId="{F96B90E1-B698-46F8-B8D1-EDDEA9B9F25A}" type="presParOf" srcId="{2F2129D3-ED33-43E0-8ED6-D7B53506DD09}" destId="{E6A9C4DF-ADDF-418A-9857-AFDF582E1D5E}" srcOrd="1" destOrd="0" presId="urn:microsoft.com/office/officeart/2005/8/layout/vList4"/>
    <dgm:cxn modelId="{82963E5F-CDF9-4556-B4FE-2CD32E7A516A}" type="presParOf" srcId="{2F2129D3-ED33-43E0-8ED6-D7B53506DD09}" destId="{637FE0E9-8F9C-436C-A929-E614665FF43D}" srcOrd="2" destOrd="0" presId="urn:microsoft.com/office/officeart/2005/8/layout/vList4"/>
    <dgm:cxn modelId="{12B37C20-20D5-4769-ACF0-35C60E72DB58}" type="presParOf" srcId="{FA56C03D-912D-4B09-9CD6-8C28F6B11EB9}" destId="{D8A8EE28-4096-4E4E-8E7D-96FE2FE6B35E}" srcOrd="9" destOrd="0" presId="urn:microsoft.com/office/officeart/2005/8/layout/vList4"/>
    <dgm:cxn modelId="{739C6AFD-ABF3-47CE-95CB-4355295ADC29}" type="presParOf" srcId="{FA56C03D-912D-4B09-9CD6-8C28F6B11EB9}" destId="{25B5FC6A-565B-48F2-ADCF-64F30A2F6CDA}" srcOrd="10" destOrd="0" presId="urn:microsoft.com/office/officeart/2005/8/layout/vList4"/>
    <dgm:cxn modelId="{75AE124E-93C8-4455-A515-8F13DDDDA571}" type="presParOf" srcId="{25B5FC6A-565B-48F2-ADCF-64F30A2F6CDA}" destId="{12EA4A8A-40CB-45AE-B297-964F230757F3}" srcOrd="0" destOrd="0" presId="urn:microsoft.com/office/officeart/2005/8/layout/vList4"/>
    <dgm:cxn modelId="{9FDE5C00-63F5-4E6B-83A5-E08D70260985}" type="presParOf" srcId="{25B5FC6A-565B-48F2-ADCF-64F30A2F6CDA}" destId="{545C3FC8-822C-45C3-821F-3A482837264C}" srcOrd="1" destOrd="0" presId="urn:microsoft.com/office/officeart/2005/8/layout/vList4"/>
    <dgm:cxn modelId="{37380D6E-4198-4FEA-8361-0D5DA6542F58}" type="presParOf" srcId="{25B5FC6A-565B-48F2-ADCF-64F30A2F6CDA}" destId="{CA40E226-3B28-462C-92C9-A8C881B142E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10A16A-5F35-4481-BB91-6C339129AF5B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06B931A-94DF-43E8-8E2E-761AF8350C89}">
      <dgm:prSet phldrT="[Текст]"/>
      <dgm:spPr/>
      <dgm:t>
        <a:bodyPr/>
        <a:lstStyle/>
        <a:p>
          <a:r>
            <a:rPr lang="es-ES" dirty="0" smtClean="0"/>
            <a:t>Módulo 1. Tendencias socio-culturales.</a:t>
          </a:r>
          <a:endParaRPr lang="es-ES" dirty="0"/>
        </a:p>
      </dgm:t>
    </dgm:pt>
    <dgm:pt modelId="{B104B502-E047-4B55-A9EF-62355603E5AE}" type="parTrans" cxnId="{AC51571E-FC48-482D-A630-548F51B7A902}">
      <dgm:prSet/>
      <dgm:spPr/>
      <dgm:t>
        <a:bodyPr/>
        <a:lstStyle/>
        <a:p>
          <a:endParaRPr lang="es-ES"/>
        </a:p>
      </dgm:t>
    </dgm:pt>
    <dgm:pt modelId="{AC219719-B5C0-43A3-901D-AC2E10DF2152}" type="sibTrans" cxnId="{AC51571E-FC48-482D-A630-548F51B7A902}">
      <dgm:prSet/>
      <dgm:spPr/>
      <dgm:t>
        <a:bodyPr/>
        <a:lstStyle/>
        <a:p>
          <a:endParaRPr lang="es-ES"/>
        </a:p>
      </dgm:t>
    </dgm:pt>
    <dgm:pt modelId="{D079C8A8-7FA9-4547-8215-883A44A4839C}">
      <dgm:prSet phldrT="[Текст]"/>
      <dgm:spPr/>
      <dgm:t>
        <a:bodyPr/>
        <a:lstStyle/>
        <a:p>
          <a:endParaRPr lang="es-ES" sz="700" dirty="0"/>
        </a:p>
      </dgm:t>
    </dgm:pt>
    <dgm:pt modelId="{F742ADCF-3D72-4063-B90B-02E17A471E8D}" type="parTrans" cxnId="{54419E20-1DDD-47E8-8A94-DE46B918CB35}">
      <dgm:prSet/>
      <dgm:spPr/>
      <dgm:t>
        <a:bodyPr/>
        <a:lstStyle/>
        <a:p>
          <a:endParaRPr lang="es-ES"/>
        </a:p>
      </dgm:t>
    </dgm:pt>
    <dgm:pt modelId="{A28E91EC-D588-44C5-948F-3E5C541835F2}" type="sibTrans" cxnId="{54419E20-1DDD-47E8-8A94-DE46B918CB35}">
      <dgm:prSet/>
      <dgm:spPr/>
      <dgm:t>
        <a:bodyPr/>
        <a:lstStyle/>
        <a:p>
          <a:endParaRPr lang="es-ES"/>
        </a:p>
      </dgm:t>
    </dgm:pt>
    <dgm:pt modelId="{4F3B148C-9A85-462C-81A9-BCE0B54816D5}">
      <dgm:prSet phldrT="[Текст]" custT="1"/>
      <dgm:spPr/>
      <dgm:t>
        <a:bodyPr/>
        <a:lstStyle/>
        <a:p>
          <a:r>
            <a:rPr lang="es-ES" sz="1000" b="0" i="0" u="none" dirty="0" smtClean="0"/>
            <a:t>Tendencias del desarrollo socio-cultural en AL</a:t>
          </a:r>
          <a:endParaRPr lang="es-ES" sz="1000" dirty="0"/>
        </a:p>
      </dgm:t>
    </dgm:pt>
    <dgm:pt modelId="{0BD19CEB-4827-4A4B-84F9-0EAD0B2FE0B5}" type="parTrans" cxnId="{8F047BB4-2A20-4683-9F7D-FD36414A8688}">
      <dgm:prSet/>
      <dgm:spPr/>
      <dgm:t>
        <a:bodyPr/>
        <a:lstStyle/>
        <a:p>
          <a:endParaRPr lang="es-ES"/>
        </a:p>
      </dgm:t>
    </dgm:pt>
    <dgm:pt modelId="{0F40A5C3-0735-46A6-B6C8-C2C422B6641F}" type="sibTrans" cxnId="{8F047BB4-2A20-4683-9F7D-FD36414A8688}">
      <dgm:prSet/>
      <dgm:spPr/>
      <dgm:t>
        <a:bodyPr/>
        <a:lstStyle/>
        <a:p>
          <a:endParaRPr lang="es-ES"/>
        </a:p>
      </dgm:t>
    </dgm:pt>
    <dgm:pt modelId="{7462E7CA-0B49-4880-94BF-FBD432E85CA2}">
      <dgm:prSet phldrT="[Текст]"/>
      <dgm:spPr/>
      <dgm:t>
        <a:bodyPr/>
        <a:lstStyle/>
        <a:p>
          <a:r>
            <a:rPr lang="es-ES" dirty="0" smtClean="0"/>
            <a:t>Módulo 2. Economía y comercio. </a:t>
          </a:r>
          <a:endParaRPr lang="es-ES" dirty="0"/>
        </a:p>
      </dgm:t>
    </dgm:pt>
    <dgm:pt modelId="{E020E436-6B41-468A-98E6-53BEAE0C5BF6}" type="parTrans" cxnId="{D3F2C3EA-96A7-4C54-AD1C-B3A701E1BA46}">
      <dgm:prSet/>
      <dgm:spPr/>
      <dgm:t>
        <a:bodyPr/>
        <a:lstStyle/>
        <a:p>
          <a:endParaRPr lang="es-ES"/>
        </a:p>
      </dgm:t>
    </dgm:pt>
    <dgm:pt modelId="{5ADFA9F8-CF6A-4F17-86FB-26F4BE9D8C66}" type="sibTrans" cxnId="{D3F2C3EA-96A7-4C54-AD1C-B3A701E1BA46}">
      <dgm:prSet/>
      <dgm:spPr/>
      <dgm:t>
        <a:bodyPr/>
        <a:lstStyle/>
        <a:p>
          <a:endParaRPr lang="es-ES"/>
        </a:p>
      </dgm:t>
    </dgm:pt>
    <dgm:pt modelId="{82906133-D87A-4A5F-9797-84D2A844801D}">
      <dgm:prSet phldrT="[Текст]" custT="1"/>
      <dgm:spPr/>
      <dgm:t>
        <a:bodyPr/>
        <a:lstStyle/>
        <a:p>
          <a:r>
            <a:rPr lang="es-ES" sz="900" b="0" i="0" u="none" dirty="0" smtClean="0"/>
            <a:t>Sistemas bancarios nacionales y relaciones con instituciones financieras internacionales</a:t>
          </a:r>
          <a:endParaRPr lang="es-ES" sz="900" dirty="0"/>
        </a:p>
      </dgm:t>
    </dgm:pt>
    <dgm:pt modelId="{1E1F0D7C-6526-4F94-83EF-7826800830FB}" type="parTrans" cxnId="{35D19B01-33DD-42A4-A8D1-236E26D112AE}">
      <dgm:prSet/>
      <dgm:spPr/>
      <dgm:t>
        <a:bodyPr/>
        <a:lstStyle/>
        <a:p>
          <a:endParaRPr lang="es-ES"/>
        </a:p>
      </dgm:t>
    </dgm:pt>
    <dgm:pt modelId="{A976D345-A68C-4F70-A2B0-898826FEE968}" type="sibTrans" cxnId="{35D19B01-33DD-42A4-A8D1-236E26D112AE}">
      <dgm:prSet/>
      <dgm:spPr/>
      <dgm:t>
        <a:bodyPr/>
        <a:lstStyle/>
        <a:p>
          <a:endParaRPr lang="es-ES"/>
        </a:p>
      </dgm:t>
    </dgm:pt>
    <dgm:pt modelId="{5B65C51B-E942-434D-9ADA-E43656BA923C}">
      <dgm:prSet phldrT="[Текст]" custT="1"/>
      <dgm:spPr/>
      <dgm:t>
        <a:bodyPr/>
        <a:lstStyle/>
        <a:p>
          <a:r>
            <a:rPr lang="es-ES" sz="900" b="0" i="0" u="none" dirty="0" smtClean="0"/>
            <a:t>Dotación de recursos naturales y la eficiencia y limitación en su utilización</a:t>
          </a:r>
          <a:endParaRPr lang="es-ES" sz="900" dirty="0"/>
        </a:p>
      </dgm:t>
    </dgm:pt>
    <dgm:pt modelId="{B187BE28-3230-4F05-B1F9-7415CC2E11D8}" type="parTrans" cxnId="{D2AEC66B-846A-44C5-A996-283F7CD221F5}">
      <dgm:prSet/>
      <dgm:spPr/>
      <dgm:t>
        <a:bodyPr/>
        <a:lstStyle/>
        <a:p>
          <a:endParaRPr lang="es-ES"/>
        </a:p>
      </dgm:t>
    </dgm:pt>
    <dgm:pt modelId="{FBE756E8-788C-481E-8413-3BBCC70B2EC5}" type="sibTrans" cxnId="{D2AEC66B-846A-44C5-A996-283F7CD221F5}">
      <dgm:prSet/>
      <dgm:spPr/>
      <dgm:t>
        <a:bodyPr/>
        <a:lstStyle/>
        <a:p>
          <a:endParaRPr lang="es-ES"/>
        </a:p>
      </dgm:t>
    </dgm:pt>
    <dgm:pt modelId="{346CAA46-5AC5-479B-B020-4AC16094EE00}">
      <dgm:prSet phldrT="[Текст]"/>
      <dgm:spPr/>
      <dgm:t>
        <a:bodyPr/>
        <a:lstStyle/>
        <a:p>
          <a:r>
            <a:rPr lang="es-ES" dirty="0" smtClean="0"/>
            <a:t>Modulo 3. Políticas de Estado.</a:t>
          </a:r>
          <a:endParaRPr lang="es-ES" dirty="0"/>
        </a:p>
      </dgm:t>
    </dgm:pt>
    <dgm:pt modelId="{D42F6B92-AEF9-4BAF-AF1B-1BA97521FD43}" type="parTrans" cxnId="{C3E76A0F-59AC-4A15-A398-25DECC5C13B9}">
      <dgm:prSet/>
      <dgm:spPr/>
      <dgm:t>
        <a:bodyPr/>
        <a:lstStyle/>
        <a:p>
          <a:endParaRPr lang="es-ES"/>
        </a:p>
      </dgm:t>
    </dgm:pt>
    <dgm:pt modelId="{9C527B67-432D-4C4E-A167-A6298411411F}" type="sibTrans" cxnId="{C3E76A0F-59AC-4A15-A398-25DECC5C13B9}">
      <dgm:prSet/>
      <dgm:spPr/>
      <dgm:t>
        <a:bodyPr/>
        <a:lstStyle/>
        <a:p>
          <a:endParaRPr lang="es-ES"/>
        </a:p>
      </dgm:t>
    </dgm:pt>
    <dgm:pt modelId="{F8ED68AD-356B-4C75-A239-9AEC42A89150}">
      <dgm:prSet phldrT="[Текст]" custT="1"/>
      <dgm:spPr/>
      <dgm:t>
        <a:bodyPr/>
        <a:lstStyle/>
        <a:p>
          <a:r>
            <a:rPr lang="es-ES" sz="800" b="0" i="0" u="none" dirty="0" smtClean="0"/>
            <a:t>Instalación y consolidación de instituciones democráticas en los países de la región</a:t>
          </a:r>
          <a:endParaRPr lang="es-ES" sz="800" dirty="0"/>
        </a:p>
      </dgm:t>
    </dgm:pt>
    <dgm:pt modelId="{B1500673-81BF-46D4-A1C4-111C63535FB7}" type="parTrans" cxnId="{4C89AE87-0014-43EF-B876-F36E4DB1A22C}">
      <dgm:prSet/>
      <dgm:spPr/>
      <dgm:t>
        <a:bodyPr/>
        <a:lstStyle/>
        <a:p>
          <a:endParaRPr lang="es-ES"/>
        </a:p>
      </dgm:t>
    </dgm:pt>
    <dgm:pt modelId="{16F266B2-2797-4784-8269-640ECA5BFAA9}" type="sibTrans" cxnId="{4C89AE87-0014-43EF-B876-F36E4DB1A22C}">
      <dgm:prSet/>
      <dgm:spPr/>
      <dgm:t>
        <a:bodyPr/>
        <a:lstStyle/>
        <a:p>
          <a:endParaRPr lang="es-ES"/>
        </a:p>
      </dgm:t>
    </dgm:pt>
    <dgm:pt modelId="{44C52DD6-D2F6-4525-856E-6554A646EDCB}">
      <dgm:prSet phldrT="[Текст]" custT="1"/>
      <dgm:spPr/>
      <dgm:t>
        <a:bodyPr/>
        <a:lstStyle/>
        <a:p>
          <a:r>
            <a:rPr lang="es-ES" sz="1000" b="0" i="0" u="none" dirty="0" smtClean="0"/>
            <a:t>Teorías del desarrollo socio-económico en AL</a:t>
          </a:r>
          <a:endParaRPr lang="es-ES" sz="1000" dirty="0"/>
        </a:p>
      </dgm:t>
    </dgm:pt>
    <dgm:pt modelId="{BCD4F740-758A-47BC-B35E-DB9C6E4B9622}" type="parTrans" cxnId="{1FF93000-1B81-492F-BEF6-48123D18E8C5}">
      <dgm:prSet/>
      <dgm:spPr/>
      <dgm:t>
        <a:bodyPr/>
        <a:lstStyle/>
        <a:p>
          <a:endParaRPr lang="es-ES"/>
        </a:p>
      </dgm:t>
    </dgm:pt>
    <dgm:pt modelId="{174BE2AA-E1A0-41D3-B12D-1E41C32FFE73}" type="sibTrans" cxnId="{1FF93000-1B81-492F-BEF6-48123D18E8C5}">
      <dgm:prSet/>
      <dgm:spPr/>
      <dgm:t>
        <a:bodyPr/>
        <a:lstStyle/>
        <a:p>
          <a:endParaRPr lang="es-ES"/>
        </a:p>
      </dgm:t>
    </dgm:pt>
    <dgm:pt modelId="{0154CD0E-92B7-4217-8018-5C11E90AF5A9}">
      <dgm:prSet phldrT="[Текст]"/>
      <dgm:spPr/>
      <dgm:t>
        <a:bodyPr/>
        <a:lstStyle/>
        <a:p>
          <a:endParaRPr lang="es-ES" sz="700" dirty="0"/>
        </a:p>
      </dgm:t>
    </dgm:pt>
    <dgm:pt modelId="{B3B7954D-BF85-4BA3-9988-0F1E3BB59F06}" type="parTrans" cxnId="{AEAF9A7A-580C-47A4-BECE-C6FDC42BBB1C}">
      <dgm:prSet/>
      <dgm:spPr/>
      <dgm:t>
        <a:bodyPr/>
        <a:lstStyle/>
        <a:p>
          <a:endParaRPr lang="es-ES"/>
        </a:p>
      </dgm:t>
    </dgm:pt>
    <dgm:pt modelId="{853C527E-C2FA-4371-8D60-736E93B198A0}" type="sibTrans" cxnId="{AEAF9A7A-580C-47A4-BECE-C6FDC42BBB1C}">
      <dgm:prSet/>
      <dgm:spPr/>
      <dgm:t>
        <a:bodyPr/>
        <a:lstStyle/>
        <a:p>
          <a:endParaRPr lang="es-ES"/>
        </a:p>
      </dgm:t>
    </dgm:pt>
    <dgm:pt modelId="{39CD63A6-921A-4991-9967-DEA7040A30DC}">
      <dgm:prSet phldrT="[Текст]" custT="1"/>
      <dgm:spPr/>
      <dgm:t>
        <a:bodyPr/>
        <a:lstStyle/>
        <a:p>
          <a:r>
            <a:rPr lang="es-ES" sz="900" b="0" i="0" u="none" dirty="0" smtClean="0"/>
            <a:t>Comercio e inversiones de capital en el marco de las relaciones económicas internacionales</a:t>
          </a:r>
          <a:endParaRPr lang="es-ES" sz="900" dirty="0"/>
        </a:p>
      </dgm:t>
    </dgm:pt>
    <dgm:pt modelId="{E4D41603-D940-40F0-BE46-9CF85020274B}" type="parTrans" cxnId="{90624129-5A2E-45E5-AF9C-5E98C9AC325E}">
      <dgm:prSet/>
      <dgm:spPr/>
      <dgm:t>
        <a:bodyPr/>
        <a:lstStyle/>
        <a:p>
          <a:endParaRPr lang="es-ES"/>
        </a:p>
      </dgm:t>
    </dgm:pt>
    <dgm:pt modelId="{481BBEC5-AED4-4A21-8D72-79E4B715376D}" type="sibTrans" cxnId="{90624129-5A2E-45E5-AF9C-5E98C9AC325E}">
      <dgm:prSet/>
      <dgm:spPr/>
      <dgm:t>
        <a:bodyPr/>
        <a:lstStyle/>
        <a:p>
          <a:endParaRPr lang="es-ES"/>
        </a:p>
      </dgm:t>
    </dgm:pt>
    <dgm:pt modelId="{CDABCF09-A5E9-4277-91A2-851EE2B31F27}">
      <dgm:prSet phldrT="[Текст]" custT="1"/>
      <dgm:spPr/>
      <dgm:t>
        <a:bodyPr/>
        <a:lstStyle/>
        <a:p>
          <a:r>
            <a:rPr lang="es-ES" sz="800" b="0" i="0" u="none" dirty="0" smtClean="0"/>
            <a:t>El Estado de América Latina: problemas de eficiencia y modernización</a:t>
          </a:r>
          <a:endParaRPr lang="es-ES" sz="800" dirty="0"/>
        </a:p>
      </dgm:t>
    </dgm:pt>
    <dgm:pt modelId="{EF8A2405-CC66-4C27-B275-C1BC92EEBB12}" type="parTrans" cxnId="{86CD037D-E473-4F76-9F53-223B8E522F69}">
      <dgm:prSet/>
      <dgm:spPr/>
      <dgm:t>
        <a:bodyPr/>
        <a:lstStyle/>
        <a:p>
          <a:endParaRPr lang="es-ES"/>
        </a:p>
      </dgm:t>
    </dgm:pt>
    <dgm:pt modelId="{73E538AB-72F9-4858-9ECC-308CA70148DA}" type="sibTrans" cxnId="{86CD037D-E473-4F76-9F53-223B8E522F69}">
      <dgm:prSet/>
      <dgm:spPr/>
      <dgm:t>
        <a:bodyPr/>
        <a:lstStyle/>
        <a:p>
          <a:endParaRPr lang="es-ES"/>
        </a:p>
      </dgm:t>
    </dgm:pt>
    <dgm:pt modelId="{E59C548F-DBF5-4AFD-8D0F-5E0E4BB2D76E}">
      <dgm:prSet phldrT="[Текст]" custT="1"/>
      <dgm:spPr/>
      <dgm:t>
        <a:bodyPr/>
        <a:lstStyle/>
        <a:p>
          <a:r>
            <a:rPr lang="es-ES" sz="800" b="0" i="0" u="none" dirty="0" smtClean="0"/>
            <a:t>Pobreza y desigualdad en AL</a:t>
          </a:r>
          <a:endParaRPr lang="es-ES" sz="800" dirty="0"/>
        </a:p>
      </dgm:t>
    </dgm:pt>
    <dgm:pt modelId="{C03FE595-DD00-4362-903B-DE1A096AB12E}" type="parTrans" cxnId="{A78D7CF4-05FE-481D-9AF8-C905186F3D40}">
      <dgm:prSet/>
      <dgm:spPr/>
      <dgm:t>
        <a:bodyPr/>
        <a:lstStyle/>
        <a:p>
          <a:endParaRPr lang="es-ES"/>
        </a:p>
      </dgm:t>
    </dgm:pt>
    <dgm:pt modelId="{7A975FE3-8D7C-4ED3-8855-4312B24811EF}" type="sibTrans" cxnId="{A78D7CF4-05FE-481D-9AF8-C905186F3D40}">
      <dgm:prSet/>
      <dgm:spPr/>
      <dgm:t>
        <a:bodyPr/>
        <a:lstStyle/>
        <a:p>
          <a:endParaRPr lang="es-ES"/>
        </a:p>
      </dgm:t>
    </dgm:pt>
    <dgm:pt modelId="{CBA8F1BC-980F-4DDF-AD97-DB8AB6A837B5}">
      <dgm:prSet phldrT="[Текст]" custT="1"/>
      <dgm:spPr/>
      <dgm:t>
        <a:bodyPr/>
        <a:lstStyle/>
        <a:p>
          <a:r>
            <a:rPr lang="es-ES" sz="800" b="0" i="0" u="none" dirty="0" smtClean="0"/>
            <a:t>Educación y regulación del capital humano</a:t>
          </a:r>
          <a:endParaRPr lang="es-ES" sz="800" dirty="0"/>
        </a:p>
      </dgm:t>
    </dgm:pt>
    <dgm:pt modelId="{7BB29A57-A96D-47A1-B19C-2FE9DE1B06F1}" type="parTrans" cxnId="{78449E1A-7112-4FA0-AC2F-E9EF03025870}">
      <dgm:prSet/>
      <dgm:spPr/>
      <dgm:t>
        <a:bodyPr/>
        <a:lstStyle/>
        <a:p>
          <a:endParaRPr lang="es-ES"/>
        </a:p>
      </dgm:t>
    </dgm:pt>
    <dgm:pt modelId="{8E100215-F3A7-467E-BD24-6E44DF451AFF}" type="sibTrans" cxnId="{78449E1A-7112-4FA0-AC2F-E9EF03025870}">
      <dgm:prSet/>
      <dgm:spPr/>
      <dgm:t>
        <a:bodyPr/>
        <a:lstStyle/>
        <a:p>
          <a:endParaRPr lang="es-ES"/>
        </a:p>
      </dgm:t>
    </dgm:pt>
    <dgm:pt modelId="{D0EBA30C-2B83-44F3-96CA-6FA33D09ACDA}">
      <dgm:prSet phldrT="[Текст]" custT="1"/>
      <dgm:spPr/>
      <dgm:t>
        <a:bodyPr/>
        <a:lstStyle/>
        <a:p>
          <a:r>
            <a:rPr lang="es-ES" sz="800" b="0" i="0" u="none" dirty="0" smtClean="0"/>
            <a:t>Conflictos sociales y las vías de superación</a:t>
          </a:r>
          <a:endParaRPr lang="es-ES" sz="800" dirty="0"/>
        </a:p>
      </dgm:t>
    </dgm:pt>
    <dgm:pt modelId="{BF35F88E-9E04-40B3-B94A-7D70430E780E}" type="parTrans" cxnId="{D9C03F52-731D-442F-A229-41116323E1D7}">
      <dgm:prSet/>
      <dgm:spPr/>
      <dgm:t>
        <a:bodyPr/>
        <a:lstStyle/>
        <a:p>
          <a:endParaRPr lang="es-ES"/>
        </a:p>
      </dgm:t>
    </dgm:pt>
    <dgm:pt modelId="{100F4148-E014-4D3C-B900-46694E48F8F5}" type="sibTrans" cxnId="{D9C03F52-731D-442F-A229-41116323E1D7}">
      <dgm:prSet/>
      <dgm:spPr/>
      <dgm:t>
        <a:bodyPr/>
        <a:lstStyle/>
        <a:p>
          <a:endParaRPr lang="es-ES"/>
        </a:p>
      </dgm:t>
    </dgm:pt>
    <dgm:pt modelId="{59F142AA-5CEB-415D-A7B2-D6BC52A043ED}">
      <dgm:prSet phldrT="[Текст]" custT="1"/>
      <dgm:spPr/>
      <dgm:t>
        <a:bodyPr/>
        <a:lstStyle/>
        <a:p>
          <a:r>
            <a:rPr lang="es-ES" sz="800" b="0" i="0" u="none" dirty="0" smtClean="0"/>
            <a:t>Estrategias del Desarrollo Sostenible: experiencia mundial y práctica en los países de América Latína</a:t>
          </a:r>
          <a:endParaRPr lang="es-ES" sz="800" dirty="0"/>
        </a:p>
      </dgm:t>
    </dgm:pt>
    <dgm:pt modelId="{142FBAFA-02DE-42C4-A01A-6C54E6B75CE0}" type="parTrans" cxnId="{FC5638BA-F435-40FF-BA01-8411ADF4341D}">
      <dgm:prSet/>
      <dgm:spPr/>
      <dgm:t>
        <a:bodyPr/>
        <a:lstStyle/>
        <a:p>
          <a:endParaRPr lang="es-ES"/>
        </a:p>
      </dgm:t>
    </dgm:pt>
    <dgm:pt modelId="{9F2373B5-F6EE-4B1B-B34A-5439DE8E76A3}" type="sibTrans" cxnId="{FC5638BA-F435-40FF-BA01-8411ADF4341D}">
      <dgm:prSet/>
      <dgm:spPr/>
      <dgm:t>
        <a:bodyPr/>
        <a:lstStyle/>
        <a:p>
          <a:endParaRPr lang="es-ES"/>
        </a:p>
      </dgm:t>
    </dgm:pt>
    <dgm:pt modelId="{DD2EBE23-C1CA-4104-886B-BF8CC356055B}">
      <dgm:prSet phldrT="[Текст]" custT="1"/>
      <dgm:spPr/>
      <dgm:t>
        <a:bodyPr/>
        <a:lstStyle/>
        <a:p>
          <a:r>
            <a:rPr lang="es-ES" sz="1000" b="0" i="0" u="none" dirty="0" smtClean="0"/>
            <a:t>Problemas de identidad y derechos humanos</a:t>
          </a:r>
          <a:endParaRPr lang="es-ES" sz="1000" dirty="0"/>
        </a:p>
      </dgm:t>
    </dgm:pt>
    <dgm:pt modelId="{BF39C566-848D-42E8-8008-64171CB5EDD4}" type="parTrans" cxnId="{EA07C96A-0EEC-4566-96EE-0313AA9F4ACF}">
      <dgm:prSet/>
      <dgm:spPr/>
      <dgm:t>
        <a:bodyPr/>
        <a:lstStyle/>
        <a:p>
          <a:endParaRPr lang="es-ES"/>
        </a:p>
      </dgm:t>
    </dgm:pt>
    <dgm:pt modelId="{11D57CC8-181F-4402-A0E1-7A01259F9D46}" type="sibTrans" cxnId="{EA07C96A-0EEC-4566-96EE-0313AA9F4ACF}">
      <dgm:prSet/>
      <dgm:spPr/>
      <dgm:t>
        <a:bodyPr/>
        <a:lstStyle/>
        <a:p>
          <a:endParaRPr lang="es-ES"/>
        </a:p>
      </dgm:t>
    </dgm:pt>
    <dgm:pt modelId="{664B585D-B974-4679-A457-7D995BD6000A}">
      <dgm:prSet phldrT="[Текст]"/>
      <dgm:spPr/>
      <dgm:t>
        <a:bodyPr/>
        <a:lstStyle/>
        <a:p>
          <a:endParaRPr lang="es-ES" sz="700" dirty="0"/>
        </a:p>
      </dgm:t>
    </dgm:pt>
    <dgm:pt modelId="{6F325DCB-C995-4924-9F55-355D176E304E}" type="parTrans" cxnId="{F8DDF799-238A-4AA7-ABED-086DD93779EF}">
      <dgm:prSet/>
      <dgm:spPr/>
      <dgm:t>
        <a:bodyPr/>
        <a:lstStyle/>
        <a:p>
          <a:endParaRPr lang="es-ES"/>
        </a:p>
      </dgm:t>
    </dgm:pt>
    <dgm:pt modelId="{EA798F57-D5B1-457E-9044-950B3048A38F}" type="sibTrans" cxnId="{F8DDF799-238A-4AA7-ABED-086DD93779EF}">
      <dgm:prSet/>
      <dgm:spPr/>
      <dgm:t>
        <a:bodyPr/>
        <a:lstStyle/>
        <a:p>
          <a:endParaRPr lang="es-ES"/>
        </a:p>
      </dgm:t>
    </dgm:pt>
    <dgm:pt modelId="{0312A60A-194C-48A6-B55D-ABDCD1EA29DB}">
      <dgm:prSet phldrT="[Текст]"/>
      <dgm:spPr/>
      <dgm:t>
        <a:bodyPr/>
        <a:lstStyle/>
        <a:p>
          <a:r>
            <a:rPr lang="es-ES" dirty="0" smtClean="0"/>
            <a:t>Módulo 4. Procesos regionales e internacionales. </a:t>
          </a:r>
          <a:endParaRPr lang="es-ES" dirty="0"/>
        </a:p>
      </dgm:t>
    </dgm:pt>
    <dgm:pt modelId="{A034A51F-4978-46AF-A928-2A37479962B6}" type="sibTrans" cxnId="{424133C6-A832-49FB-B59C-95A39E5A45DE}">
      <dgm:prSet/>
      <dgm:spPr/>
      <dgm:t>
        <a:bodyPr/>
        <a:lstStyle/>
        <a:p>
          <a:endParaRPr lang="es-ES"/>
        </a:p>
      </dgm:t>
    </dgm:pt>
    <dgm:pt modelId="{DD6D2A2C-854F-42C3-A1BE-7E4B6FE9DBB4}" type="parTrans" cxnId="{424133C6-A832-49FB-B59C-95A39E5A45DE}">
      <dgm:prSet/>
      <dgm:spPr/>
      <dgm:t>
        <a:bodyPr/>
        <a:lstStyle/>
        <a:p>
          <a:endParaRPr lang="es-ES"/>
        </a:p>
      </dgm:t>
    </dgm:pt>
    <dgm:pt modelId="{29F39A51-D9AE-4C5B-B39C-016C18148C07}">
      <dgm:prSet/>
      <dgm:spPr/>
      <dgm:t>
        <a:bodyPr/>
        <a:lstStyle/>
        <a:p>
          <a:r>
            <a:rPr lang="es-ES" b="0" i="0" u="none" dirty="0" smtClean="0"/>
            <a:t>Posicionamiento de Latinoamérica frente a la problemática de las relaciones políticas internacionales</a:t>
          </a:r>
          <a:endParaRPr lang="es-ES" dirty="0"/>
        </a:p>
      </dgm:t>
    </dgm:pt>
    <dgm:pt modelId="{C31E5685-19A3-478F-BA87-6D866BE661EC}" type="parTrans" cxnId="{CB98AFC1-B09B-49AE-A8F0-1BAFEC534076}">
      <dgm:prSet/>
      <dgm:spPr/>
      <dgm:t>
        <a:bodyPr/>
        <a:lstStyle/>
        <a:p>
          <a:endParaRPr lang="es-ES"/>
        </a:p>
      </dgm:t>
    </dgm:pt>
    <dgm:pt modelId="{A2BEAA96-85AD-454F-A10E-DE059B3A3DCB}" type="sibTrans" cxnId="{CB98AFC1-B09B-49AE-A8F0-1BAFEC534076}">
      <dgm:prSet/>
      <dgm:spPr/>
      <dgm:t>
        <a:bodyPr/>
        <a:lstStyle/>
        <a:p>
          <a:endParaRPr lang="es-ES"/>
        </a:p>
      </dgm:t>
    </dgm:pt>
    <dgm:pt modelId="{E5364671-845C-47D3-B494-8D124294853C}">
      <dgm:prSet/>
      <dgm:spPr/>
      <dgm:t>
        <a:bodyPr/>
        <a:lstStyle/>
        <a:p>
          <a:r>
            <a:rPr lang="es-ES" b="0" i="0" u="none" dirty="0" smtClean="0"/>
            <a:t>Procesos de integración en AL</a:t>
          </a:r>
          <a:endParaRPr lang="es-ES" dirty="0"/>
        </a:p>
      </dgm:t>
    </dgm:pt>
    <dgm:pt modelId="{71D06903-BA94-4625-9290-187091018284}" type="parTrans" cxnId="{AC42EE17-8ED3-48EF-944C-8B3363ADCF30}">
      <dgm:prSet/>
      <dgm:spPr/>
      <dgm:t>
        <a:bodyPr/>
        <a:lstStyle/>
        <a:p>
          <a:endParaRPr lang="es-ES"/>
        </a:p>
      </dgm:t>
    </dgm:pt>
    <dgm:pt modelId="{B117FD63-8E1E-4221-B2C1-6548A0F2FC95}" type="sibTrans" cxnId="{AC42EE17-8ED3-48EF-944C-8B3363ADCF30}">
      <dgm:prSet/>
      <dgm:spPr/>
      <dgm:t>
        <a:bodyPr/>
        <a:lstStyle/>
        <a:p>
          <a:endParaRPr lang="es-ES"/>
        </a:p>
      </dgm:t>
    </dgm:pt>
    <dgm:pt modelId="{B0D1C358-2FA3-497F-AFD7-1A63A7A61F83}">
      <dgm:prSet/>
      <dgm:spPr/>
      <dgm:t>
        <a:bodyPr/>
        <a:lstStyle/>
        <a:p>
          <a:r>
            <a:rPr lang="es-ES" b="0" i="0" u="none" dirty="0" smtClean="0"/>
            <a:t>La cooperación económica y comercial entre Rusia y AL</a:t>
          </a:r>
          <a:endParaRPr lang="es-ES" dirty="0"/>
        </a:p>
      </dgm:t>
    </dgm:pt>
    <dgm:pt modelId="{88E9D824-BBE6-45B7-B717-EA28306CD9FD}" type="parTrans" cxnId="{99AA23FF-0BAC-4335-996A-87101394E019}">
      <dgm:prSet/>
      <dgm:spPr/>
      <dgm:t>
        <a:bodyPr/>
        <a:lstStyle/>
        <a:p>
          <a:endParaRPr lang="es-ES"/>
        </a:p>
      </dgm:t>
    </dgm:pt>
    <dgm:pt modelId="{23560498-03D3-41FD-AC86-C7112B0F84AA}" type="sibTrans" cxnId="{99AA23FF-0BAC-4335-996A-87101394E019}">
      <dgm:prSet/>
      <dgm:spPr/>
      <dgm:t>
        <a:bodyPr/>
        <a:lstStyle/>
        <a:p>
          <a:endParaRPr lang="es-ES"/>
        </a:p>
      </dgm:t>
    </dgm:pt>
    <dgm:pt modelId="{1B984F25-8A4F-4B5C-957D-74A76F6EC337}">
      <dgm:prSet/>
      <dgm:spPr/>
      <dgm:t>
        <a:bodyPr/>
        <a:lstStyle/>
        <a:p>
          <a:r>
            <a:rPr lang="es-ES" b="0" i="0" u="none" dirty="0" smtClean="0"/>
            <a:t>Problemas de seguridad de Estado</a:t>
          </a:r>
          <a:endParaRPr lang="es-ES" dirty="0"/>
        </a:p>
      </dgm:t>
    </dgm:pt>
    <dgm:pt modelId="{48263F96-B4F3-4644-81A3-38DC371498E1}" type="parTrans" cxnId="{0C663194-35E8-4A40-8A45-C553076A2D1B}">
      <dgm:prSet/>
      <dgm:spPr/>
      <dgm:t>
        <a:bodyPr/>
        <a:lstStyle/>
        <a:p>
          <a:endParaRPr lang="es-ES"/>
        </a:p>
      </dgm:t>
    </dgm:pt>
    <dgm:pt modelId="{1BE75B61-A690-42DD-978A-0F3880D4B042}" type="sibTrans" cxnId="{0C663194-35E8-4A40-8A45-C553076A2D1B}">
      <dgm:prSet/>
      <dgm:spPr/>
      <dgm:t>
        <a:bodyPr/>
        <a:lstStyle/>
        <a:p>
          <a:endParaRPr lang="es-ES"/>
        </a:p>
      </dgm:t>
    </dgm:pt>
    <dgm:pt modelId="{7C49E142-F169-4EB8-A8EC-CD752F6EA285}">
      <dgm:prSet/>
      <dgm:spPr/>
      <dgm:t>
        <a:bodyPr/>
        <a:lstStyle/>
        <a:p>
          <a:r>
            <a:rPr lang="es-ES" b="0" i="0" u="none" dirty="0" smtClean="0"/>
            <a:t>Seguridad alimentaria: amenazas globales y espicifidad de AL</a:t>
          </a:r>
          <a:endParaRPr lang="es-ES" dirty="0"/>
        </a:p>
      </dgm:t>
    </dgm:pt>
    <dgm:pt modelId="{F325A52A-D0AD-4CED-905C-47D5DEA08CD9}" type="parTrans" cxnId="{F710BB0D-904A-4996-B8F2-D73ADD01FA9E}">
      <dgm:prSet/>
      <dgm:spPr/>
      <dgm:t>
        <a:bodyPr/>
        <a:lstStyle/>
        <a:p>
          <a:endParaRPr lang="es-ES"/>
        </a:p>
      </dgm:t>
    </dgm:pt>
    <dgm:pt modelId="{01BD137C-0487-4AE5-8867-B17E6EBAEA10}" type="sibTrans" cxnId="{F710BB0D-904A-4996-B8F2-D73ADD01FA9E}">
      <dgm:prSet/>
      <dgm:spPr/>
      <dgm:t>
        <a:bodyPr/>
        <a:lstStyle/>
        <a:p>
          <a:endParaRPr lang="es-ES"/>
        </a:p>
      </dgm:t>
    </dgm:pt>
    <dgm:pt modelId="{53AEFB66-310B-42A4-A9C9-119F8AAF2B18}" type="pres">
      <dgm:prSet presAssocID="{FA10A16A-5F35-4481-BB91-6C339129AF5B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8564122-438E-4F7A-B1C6-ABC745450E6A}" type="pres">
      <dgm:prSet presAssocID="{906B931A-94DF-43E8-8E2E-761AF8350C89}" presName="compositeNode" presStyleCnt="0">
        <dgm:presLayoutVars>
          <dgm:bulletEnabled val="1"/>
        </dgm:presLayoutVars>
      </dgm:prSet>
      <dgm:spPr/>
    </dgm:pt>
    <dgm:pt modelId="{C67B6889-8780-4698-8CA3-03F2FF694DDB}" type="pres">
      <dgm:prSet presAssocID="{906B931A-94DF-43E8-8E2E-761AF8350C89}" presName="image" presStyleLbl="fgImgPlace1" presStyleIdx="0" presStyleCnt="4" custScaleX="15322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DE4CF63-59EA-4920-9273-0F2F64222BE6}" type="pres">
      <dgm:prSet presAssocID="{906B931A-94DF-43E8-8E2E-761AF8350C89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8798B5-6BA4-4266-978F-44BEB63A88DD}" type="pres">
      <dgm:prSet presAssocID="{906B931A-94DF-43E8-8E2E-761AF8350C89}" presName="parentNode" presStyleLbl="revTx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99DEA5-6C21-4E92-9AFB-C0FF6074298C}" type="pres">
      <dgm:prSet presAssocID="{AC219719-B5C0-43A3-901D-AC2E10DF2152}" presName="sibTrans" presStyleCnt="0"/>
      <dgm:spPr/>
    </dgm:pt>
    <dgm:pt modelId="{8E3941ED-0DEB-4AEB-814B-60D3C7E42C59}" type="pres">
      <dgm:prSet presAssocID="{7462E7CA-0B49-4880-94BF-FBD432E85CA2}" presName="compositeNode" presStyleCnt="0">
        <dgm:presLayoutVars>
          <dgm:bulletEnabled val="1"/>
        </dgm:presLayoutVars>
      </dgm:prSet>
      <dgm:spPr/>
    </dgm:pt>
    <dgm:pt modelId="{536A71D6-7C4E-446B-BABF-1D1A14A4735B}" type="pres">
      <dgm:prSet presAssocID="{7462E7CA-0B49-4880-94BF-FBD432E85CA2}" presName="imag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AA9B905-3335-48C9-B5D2-6855291B8371}" type="pres">
      <dgm:prSet presAssocID="{7462E7CA-0B49-4880-94BF-FBD432E85CA2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7267AB-A832-4DC9-8DD9-BD65B5A3D137}" type="pres">
      <dgm:prSet presAssocID="{7462E7CA-0B49-4880-94BF-FBD432E85CA2}" presName="parentNode" presStyleLbl="revTx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CDDD0F-3B03-4346-9486-8458CDF6DCC8}" type="pres">
      <dgm:prSet presAssocID="{5ADFA9F8-CF6A-4F17-86FB-26F4BE9D8C66}" presName="sibTrans" presStyleCnt="0"/>
      <dgm:spPr/>
    </dgm:pt>
    <dgm:pt modelId="{71F7DD6D-4043-415A-9739-348FE98C69C7}" type="pres">
      <dgm:prSet presAssocID="{346CAA46-5AC5-479B-B020-4AC16094EE00}" presName="compositeNode" presStyleCnt="0">
        <dgm:presLayoutVars>
          <dgm:bulletEnabled val="1"/>
        </dgm:presLayoutVars>
      </dgm:prSet>
      <dgm:spPr/>
    </dgm:pt>
    <dgm:pt modelId="{04F51703-40D5-4CAA-8F01-E786CA5C1295}" type="pres">
      <dgm:prSet presAssocID="{346CAA46-5AC5-479B-B020-4AC16094EE00}" presName="image" presStyleLbl="fgImgPlace1" presStyleIdx="2" presStyleCnt="4" custScaleX="15242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8F3A726-BE04-44C8-9063-F1E8DDD37622}" type="pres">
      <dgm:prSet presAssocID="{346CAA46-5AC5-479B-B020-4AC16094EE00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0350B6-F7D9-4CA6-A519-28662F726457}" type="pres">
      <dgm:prSet presAssocID="{346CAA46-5AC5-479B-B020-4AC16094EE00}" presName="parentNode" presStyleLbl="revTx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025105-5D97-4705-8ECC-E335992B3557}" type="pres">
      <dgm:prSet presAssocID="{9C527B67-432D-4C4E-A167-A6298411411F}" presName="sibTrans" presStyleCnt="0"/>
      <dgm:spPr/>
    </dgm:pt>
    <dgm:pt modelId="{2814DEF9-A82D-425C-9B3C-699F3331CCA7}" type="pres">
      <dgm:prSet presAssocID="{0312A60A-194C-48A6-B55D-ABDCD1EA29DB}" presName="compositeNode" presStyleCnt="0">
        <dgm:presLayoutVars>
          <dgm:bulletEnabled val="1"/>
        </dgm:presLayoutVars>
      </dgm:prSet>
      <dgm:spPr/>
    </dgm:pt>
    <dgm:pt modelId="{E06D16D2-BCEC-45BB-A3C4-8B6D56B2EE55}" type="pres">
      <dgm:prSet presAssocID="{0312A60A-194C-48A6-B55D-ABDCD1EA29DB}" presName="image" presStyleLbl="fgImgPlace1" presStyleIdx="3" presStyleCnt="4" custScaleX="144953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BD39CA1C-70E9-4682-8217-840940865F6C}" type="pres">
      <dgm:prSet presAssocID="{0312A60A-194C-48A6-B55D-ABDCD1EA29DB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639144-046C-42BD-85FC-C59347C26922}" type="pres">
      <dgm:prSet presAssocID="{0312A60A-194C-48A6-B55D-ABDCD1EA29DB}" presName="parentNode" presStyleLbl="revTx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9C03F52-731D-442F-A229-41116323E1D7}" srcId="{346CAA46-5AC5-479B-B020-4AC16094EE00}" destId="{D0EBA30C-2B83-44F3-96CA-6FA33D09ACDA}" srcOrd="4" destOrd="0" parTransId="{BF35F88E-9E04-40B3-B94A-7D70430E780E}" sibTransId="{100F4148-E014-4D3C-B900-46694E48F8F5}"/>
    <dgm:cxn modelId="{90D6E63C-667A-418A-9168-0AD8405AE2F5}" type="presOf" srcId="{5B65C51B-E942-434D-9ADA-E43656BA923C}" destId="{3AA9B905-3335-48C9-B5D2-6855291B8371}" srcOrd="0" destOrd="2" presId="urn:microsoft.com/office/officeart/2005/8/layout/hList2"/>
    <dgm:cxn modelId="{86CD037D-E473-4F76-9F53-223B8E522F69}" srcId="{346CAA46-5AC5-479B-B020-4AC16094EE00}" destId="{CDABCF09-A5E9-4277-91A2-851EE2B31F27}" srcOrd="1" destOrd="0" parTransId="{EF8A2405-CC66-4C27-B275-C1BC92EEBB12}" sibTransId="{73E538AB-72F9-4858-9ECC-308CA70148DA}"/>
    <dgm:cxn modelId="{D3F2C3EA-96A7-4C54-AD1C-B3A701E1BA46}" srcId="{FA10A16A-5F35-4481-BB91-6C339129AF5B}" destId="{7462E7CA-0B49-4880-94BF-FBD432E85CA2}" srcOrd="1" destOrd="0" parTransId="{E020E436-6B41-468A-98E6-53BEAE0C5BF6}" sibTransId="{5ADFA9F8-CF6A-4F17-86FB-26F4BE9D8C66}"/>
    <dgm:cxn modelId="{0C663194-35E8-4A40-8A45-C553076A2D1B}" srcId="{0312A60A-194C-48A6-B55D-ABDCD1EA29DB}" destId="{1B984F25-8A4F-4B5C-957D-74A76F6EC337}" srcOrd="3" destOrd="0" parTransId="{48263F96-B4F3-4644-81A3-38DC371498E1}" sibTransId="{1BE75B61-A690-42DD-978A-0F3880D4B042}"/>
    <dgm:cxn modelId="{FC5638BA-F435-40FF-BA01-8411ADF4341D}" srcId="{346CAA46-5AC5-479B-B020-4AC16094EE00}" destId="{59F142AA-5CEB-415D-A7B2-D6BC52A043ED}" srcOrd="5" destOrd="0" parTransId="{142FBAFA-02DE-42C4-A01A-6C54E6B75CE0}" sibTransId="{9F2373B5-F6EE-4B1B-B34A-5439DE8E76A3}"/>
    <dgm:cxn modelId="{A78D7CF4-05FE-481D-9AF8-C905186F3D40}" srcId="{346CAA46-5AC5-479B-B020-4AC16094EE00}" destId="{E59C548F-DBF5-4AFD-8D0F-5E0E4BB2D76E}" srcOrd="2" destOrd="0" parTransId="{C03FE595-DD00-4362-903B-DE1A096AB12E}" sibTransId="{7A975FE3-8D7C-4ED3-8855-4312B24811EF}"/>
    <dgm:cxn modelId="{0427A268-B9EE-4112-8539-628D08E0CE8F}" type="presOf" srcId="{44C52DD6-D2F6-4525-856E-6554A646EDCB}" destId="{2DE4CF63-59EA-4920-9273-0F2F64222BE6}" srcOrd="0" destOrd="2" presId="urn:microsoft.com/office/officeart/2005/8/layout/hList2"/>
    <dgm:cxn modelId="{AEAF9A7A-580C-47A4-BECE-C6FDC42BBB1C}" srcId="{906B931A-94DF-43E8-8E2E-761AF8350C89}" destId="{0154CD0E-92B7-4217-8018-5C11E90AF5A9}" srcOrd="4" destOrd="0" parTransId="{B3B7954D-BF85-4BA3-9988-0F1E3BB59F06}" sibTransId="{853C527E-C2FA-4371-8D60-736E93B198A0}"/>
    <dgm:cxn modelId="{C3E76A0F-59AC-4A15-A398-25DECC5C13B9}" srcId="{FA10A16A-5F35-4481-BB91-6C339129AF5B}" destId="{346CAA46-5AC5-479B-B020-4AC16094EE00}" srcOrd="2" destOrd="0" parTransId="{D42F6B92-AEF9-4BAF-AF1B-1BA97521FD43}" sibTransId="{9C527B67-432D-4C4E-A167-A6298411411F}"/>
    <dgm:cxn modelId="{35D19B01-33DD-42A4-A8D1-236E26D112AE}" srcId="{7462E7CA-0B49-4880-94BF-FBD432E85CA2}" destId="{82906133-D87A-4A5F-9797-84D2A844801D}" srcOrd="0" destOrd="0" parTransId="{1E1F0D7C-6526-4F94-83EF-7826800830FB}" sibTransId="{A976D345-A68C-4F70-A2B0-898826FEE968}"/>
    <dgm:cxn modelId="{FCDF4A81-D522-4597-BA97-5893829DEB3C}" type="presOf" srcId="{4F3B148C-9A85-462C-81A9-BCE0B54816D5}" destId="{2DE4CF63-59EA-4920-9273-0F2F64222BE6}" srcOrd="0" destOrd="1" presId="urn:microsoft.com/office/officeart/2005/8/layout/hList2"/>
    <dgm:cxn modelId="{F134378F-5BE4-4A66-B4CD-7FF07BA469EE}" type="presOf" srcId="{E5364671-845C-47D3-B494-8D124294853C}" destId="{BD39CA1C-70E9-4682-8217-840940865F6C}" srcOrd="0" destOrd="1" presId="urn:microsoft.com/office/officeart/2005/8/layout/hList2"/>
    <dgm:cxn modelId="{E157648A-E527-4ED3-98C6-7A049ECD74BB}" type="presOf" srcId="{906B931A-94DF-43E8-8E2E-761AF8350C89}" destId="{B68798B5-6BA4-4266-978F-44BEB63A88DD}" srcOrd="0" destOrd="0" presId="urn:microsoft.com/office/officeart/2005/8/layout/hList2"/>
    <dgm:cxn modelId="{DD4B99D6-5B08-41B9-A62B-598DA6DC2972}" type="presOf" srcId="{0312A60A-194C-48A6-B55D-ABDCD1EA29DB}" destId="{2C639144-046C-42BD-85FC-C59347C26922}" srcOrd="0" destOrd="0" presId="urn:microsoft.com/office/officeart/2005/8/layout/hList2"/>
    <dgm:cxn modelId="{46AA2A35-3E5A-4099-8532-45718F603959}" type="presOf" srcId="{0154CD0E-92B7-4217-8018-5C11E90AF5A9}" destId="{2DE4CF63-59EA-4920-9273-0F2F64222BE6}" srcOrd="0" destOrd="4" presId="urn:microsoft.com/office/officeart/2005/8/layout/hList2"/>
    <dgm:cxn modelId="{4C89AE87-0014-43EF-B876-F36E4DB1A22C}" srcId="{346CAA46-5AC5-479B-B020-4AC16094EE00}" destId="{F8ED68AD-356B-4C75-A239-9AEC42A89150}" srcOrd="0" destOrd="0" parTransId="{B1500673-81BF-46D4-A1C4-111C63535FB7}" sibTransId="{16F266B2-2797-4784-8269-640ECA5BFAA9}"/>
    <dgm:cxn modelId="{791BADAE-2CBE-45DE-AB62-CC5D89B77294}" type="presOf" srcId="{F8ED68AD-356B-4C75-A239-9AEC42A89150}" destId="{B8F3A726-BE04-44C8-9063-F1E8DDD37622}" srcOrd="0" destOrd="0" presId="urn:microsoft.com/office/officeart/2005/8/layout/hList2"/>
    <dgm:cxn modelId="{AC42EE17-8ED3-48EF-944C-8B3363ADCF30}" srcId="{0312A60A-194C-48A6-B55D-ABDCD1EA29DB}" destId="{E5364671-845C-47D3-B494-8D124294853C}" srcOrd="1" destOrd="0" parTransId="{71D06903-BA94-4625-9290-187091018284}" sibTransId="{B117FD63-8E1E-4221-B2C1-6548A0F2FC95}"/>
    <dgm:cxn modelId="{54419E20-1DDD-47E8-8A94-DE46B918CB35}" srcId="{906B931A-94DF-43E8-8E2E-761AF8350C89}" destId="{D079C8A8-7FA9-4547-8215-883A44A4839C}" srcOrd="0" destOrd="0" parTransId="{F742ADCF-3D72-4063-B90B-02E17A471E8D}" sibTransId="{A28E91EC-D588-44C5-948F-3E5C541835F2}"/>
    <dgm:cxn modelId="{2C1019BF-DE66-4D9F-84C1-C1C51A8FB543}" type="presOf" srcId="{82906133-D87A-4A5F-9797-84D2A844801D}" destId="{3AA9B905-3335-48C9-B5D2-6855291B8371}" srcOrd="0" destOrd="0" presId="urn:microsoft.com/office/officeart/2005/8/layout/hList2"/>
    <dgm:cxn modelId="{FBFDF57A-D950-485D-8DD1-DD169CDE5D98}" type="presOf" srcId="{29F39A51-D9AE-4C5B-B39C-016C18148C07}" destId="{BD39CA1C-70E9-4682-8217-840940865F6C}" srcOrd="0" destOrd="0" presId="urn:microsoft.com/office/officeart/2005/8/layout/hList2"/>
    <dgm:cxn modelId="{EA07C96A-0EEC-4566-96EE-0313AA9F4ACF}" srcId="{906B931A-94DF-43E8-8E2E-761AF8350C89}" destId="{DD2EBE23-C1CA-4104-886B-BF8CC356055B}" srcOrd="3" destOrd="0" parTransId="{BF39C566-848D-42E8-8008-64171CB5EDD4}" sibTransId="{11D57CC8-181F-4402-A0E1-7A01259F9D46}"/>
    <dgm:cxn modelId="{AC51571E-FC48-482D-A630-548F51B7A902}" srcId="{FA10A16A-5F35-4481-BB91-6C339129AF5B}" destId="{906B931A-94DF-43E8-8E2E-761AF8350C89}" srcOrd="0" destOrd="0" parTransId="{B104B502-E047-4B55-A9EF-62355603E5AE}" sibTransId="{AC219719-B5C0-43A3-901D-AC2E10DF2152}"/>
    <dgm:cxn modelId="{424133C6-A832-49FB-B59C-95A39E5A45DE}" srcId="{FA10A16A-5F35-4481-BB91-6C339129AF5B}" destId="{0312A60A-194C-48A6-B55D-ABDCD1EA29DB}" srcOrd="3" destOrd="0" parTransId="{DD6D2A2C-854F-42C3-A1BE-7E4B6FE9DBB4}" sibTransId="{A034A51F-4978-46AF-A928-2A37479962B6}"/>
    <dgm:cxn modelId="{1FF93000-1B81-492F-BEF6-48123D18E8C5}" srcId="{906B931A-94DF-43E8-8E2E-761AF8350C89}" destId="{44C52DD6-D2F6-4525-856E-6554A646EDCB}" srcOrd="2" destOrd="0" parTransId="{BCD4F740-758A-47BC-B35E-DB9C6E4B9622}" sibTransId="{174BE2AA-E1A0-41D3-B12D-1E41C32FFE73}"/>
    <dgm:cxn modelId="{FD77C028-9AA5-472F-BD0B-3916BBB62B24}" type="presOf" srcId="{1B984F25-8A4F-4B5C-957D-74A76F6EC337}" destId="{BD39CA1C-70E9-4682-8217-840940865F6C}" srcOrd="0" destOrd="3" presId="urn:microsoft.com/office/officeart/2005/8/layout/hList2"/>
    <dgm:cxn modelId="{D2AEC66B-846A-44C5-A996-283F7CD221F5}" srcId="{7462E7CA-0B49-4880-94BF-FBD432E85CA2}" destId="{5B65C51B-E942-434D-9ADA-E43656BA923C}" srcOrd="2" destOrd="0" parTransId="{B187BE28-3230-4F05-B1F9-7415CC2E11D8}" sibTransId="{FBE756E8-788C-481E-8413-3BBCC70B2EC5}"/>
    <dgm:cxn modelId="{5DA7B293-730B-4C4C-AD5C-A91ED2369AA3}" type="presOf" srcId="{CDABCF09-A5E9-4277-91A2-851EE2B31F27}" destId="{B8F3A726-BE04-44C8-9063-F1E8DDD37622}" srcOrd="0" destOrd="1" presId="urn:microsoft.com/office/officeart/2005/8/layout/hList2"/>
    <dgm:cxn modelId="{78449E1A-7112-4FA0-AC2F-E9EF03025870}" srcId="{346CAA46-5AC5-479B-B020-4AC16094EE00}" destId="{CBA8F1BC-980F-4DDF-AD97-DB8AB6A837B5}" srcOrd="3" destOrd="0" parTransId="{7BB29A57-A96D-47A1-B19C-2FE9DE1B06F1}" sibTransId="{8E100215-F3A7-467E-BD24-6E44DF451AFF}"/>
    <dgm:cxn modelId="{99AA23FF-0BAC-4335-996A-87101394E019}" srcId="{0312A60A-194C-48A6-B55D-ABDCD1EA29DB}" destId="{B0D1C358-2FA3-497F-AFD7-1A63A7A61F83}" srcOrd="2" destOrd="0" parTransId="{88E9D824-BBE6-45B7-B717-EA28306CD9FD}" sibTransId="{23560498-03D3-41FD-AC86-C7112B0F84AA}"/>
    <dgm:cxn modelId="{C80E95E4-661A-4A6D-B494-E0FD7052A7D0}" type="presOf" srcId="{346CAA46-5AC5-479B-B020-4AC16094EE00}" destId="{130350B6-F7D9-4CA6-A519-28662F726457}" srcOrd="0" destOrd="0" presId="urn:microsoft.com/office/officeart/2005/8/layout/hList2"/>
    <dgm:cxn modelId="{71D346E9-C1FB-4A46-9C5F-34E368683C07}" type="presOf" srcId="{B0D1C358-2FA3-497F-AFD7-1A63A7A61F83}" destId="{BD39CA1C-70E9-4682-8217-840940865F6C}" srcOrd="0" destOrd="2" presId="urn:microsoft.com/office/officeart/2005/8/layout/hList2"/>
    <dgm:cxn modelId="{3E03F10F-85C0-4E1E-9347-85964E1A8839}" type="presOf" srcId="{7462E7CA-0B49-4880-94BF-FBD432E85CA2}" destId="{0F7267AB-A832-4DC9-8DD9-BD65B5A3D137}" srcOrd="0" destOrd="0" presId="urn:microsoft.com/office/officeart/2005/8/layout/hList2"/>
    <dgm:cxn modelId="{8F047BB4-2A20-4683-9F7D-FD36414A8688}" srcId="{906B931A-94DF-43E8-8E2E-761AF8350C89}" destId="{4F3B148C-9A85-462C-81A9-BCE0B54816D5}" srcOrd="1" destOrd="0" parTransId="{0BD19CEB-4827-4A4B-84F9-0EAD0B2FE0B5}" sibTransId="{0F40A5C3-0735-46A6-B6C8-C2C422B6641F}"/>
    <dgm:cxn modelId="{8D042AF7-B11A-4F5C-B102-68C15315E731}" type="presOf" srcId="{D0EBA30C-2B83-44F3-96CA-6FA33D09ACDA}" destId="{B8F3A726-BE04-44C8-9063-F1E8DDD37622}" srcOrd="0" destOrd="4" presId="urn:microsoft.com/office/officeart/2005/8/layout/hList2"/>
    <dgm:cxn modelId="{90624129-5A2E-45E5-AF9C-5E98C9AC325E}" srcId="{7462E7CA-0B49-4880-94BF-FBD432E85CA2}" destId="{39CD63A6-921A-4991-9967-DEA7040A30DC}" srcOrd="1" destOrd="0" parTransId="{E4D41603-D940-40F0-BE46-9CF85020274B}" sibTransId="{481BBEC5-AED4-4A21-8D72-79E4B715376D}"/>
    <dgm:cxn modelId="{6ABC392E-1877-4721-93CA-A282E6A4D4ED}" type="presOf" srcId="{D079C8A8-7FA9-4547-8215-883A44A4839C}" destId="{2DE4CF63-59EA-4920-9273-0F2F64222BE6}" srcOrd="0" destOrd="0" presId="urn:microsoft.com/office/officeart/2005/8/layout/hList2"/>
    <dgm:cxn modelId="{784A1D73-CB07-4B7B-9541-7B2D8C79CD91}" type="presOf" srcId="{59F142AA-5CEB-415D-A7B2-D6BC52A043ED}" destId="{B8F3A726-BE04-44C8-9063-F1E8DDD37622}" srcOrd="0" destOrd="5" presId="urn:microsoft.com/office/officeart/2005/8/layout/hList2"/>
    <dgm:cxn modelId="{F8DDF799-238A-4AA7-ABED-086DD93779EF}" srcId="{346CAA46-5AC5-479B-B020-4AC16094EE00}" destId="{664B585D-B974-4679-A457-7D995BD6000A}" srcOrd="6" destOrd="0" parTransId="{6F325DCB-C995-4924-9F55-355D176E304E}" sibTransId="{EA798F57-D5B1-457E-9044-950B3048A38F}"/>
    <dgm:cxn modelId="{B03AB43D-DA2B-4C7D-966F-7B97F53C4A7A}" type="presOf" srcId="{CBA8F1BC-980F-4DDF-AD97-DB8AB6A837B5}" destId="{B8F3A726-BE04-44C8-9063-F1E8DDD37622}" srcOrd="0" destOrd="3" presId="urn:microsoft.com/office/officeart/2005/8/layout/hList2"/>
    <dgm:cxn modelId="{63C9D9F1-7FAF-4A09-8E2C-BD3D8CA5FAE0}" type="presOf" srcId="{7C49E142-F169-4EB8-A8EC-CD752F6EA285}" destId="{BD39CA1C-70E9-4682-8217-840940865F6C}" srcOrd="0" destOrd="4" presId="urn:microsoft.com/office/officeart/2005/8/layout/hList2"/>
    <dgm:cxn modelId="{020D8821-9D0C-4915-82BF-1D8E99414822}" type="presOf" srcId="{39CD63A6-921A-4991-9967-DEA7040A30DC}" destId="{3AA9B905-3335-48C9-B5D2-6855291B8371}" srcOrd="0" destOrd="1" presId="urn:microsoft.com/office/officeart/2005/8/layout/hList2"/>
    <dgm:cxn modelId="{CB98AFC1-B09B-49AE-A8F0-1BAFEC534076}" srcId="{0312A60A-194C-48A6-B55D-ABDCD1EA29DB}" destId="{29F39A51-D9AE-4C5B-B39C-016C18148C07}" srcOrd="0" destOrd="0" parTransId="{C31E5685-19A3-478F-BA87-6D866BE661EC}" sibTransId="{A2BEAA96-85AD-454F-A10E-DE059B3A3DCB}"/>
    <dgm:cxn modelId="{884B7B15-9A4F-4420-AD73-3EBE9DE0FDFB}" type="presOf" srcId="{E59C548F-DBF5-4AFD-8D0F-5E0E4BB2D76E}" destId="{B8F3A726-BE04-44C8-9063-F1E8DDD37622}" srcOrd="0" destOrd="2" presId="urn:microsoft.com/office/officeart/2005/8/layout/hList2"/>
    <dgm:cxn modelId="{F710BB0D-904A-4996-B8F2-D73ADD01FA9E}" srcId="{0312A60A-194C-48A6-B55D-ABDCD1EA29DB}" destId="{7C49E142-F169-4EB8-A8EC-CD752F6EA285}" srcOrd="4" destOrd="0" parTransId="{F325A52A-D0AD-4CED-905C-47D5DEA08CD9}" sibTransId="{01BD137C-0487-4AE5-8867-B17E6EBAEA10}"/>
    <dgm:cxn modelId="{4052F5A5-53AA-47CA-91B2-187D899A6A1A}" type="presOf" srcId="{664B585D-B974-4679-A457-7D995BD6000A}" destId="{B8F3A726-BE04-44C8-9063-F1E8DDD37622}" srcOrd="0" destOrd="6" presId="urn:microsoft.com/office/officeart/2005/8/layout/hList2"/>
    <dgm:cxn modelId="{77F425C6-179F-436B-8047-CC2801826C62}" type="presOf" srcId="{DD2EBE23-C1CA-4104-886B-BF8CC356055B}" destId="{2DE4CF63-59EA-4920-9273-0F2F64222BE6}" srcOrd="0" destOrd="3" presId="urn:microsoft.com/office/officeart/2005/8/layout/hList2"/>
    <dgm:cxn modelId="{0F0A4695-0F09-46C2-9FFC-68897F4C42B1}" type="presOf" srcId="{FA10A16A-5F35-4481-BB91-6C339129AF5B}" destId="{53AEFB66-310B-42A4-A9C9-119F8AAF2B18}" srcOrd="0" destOrd="0" presId="urn:microsoft.com/office/officeart/2005/8/layout/hList2"/>
    <dgm:cxn modelId="{C09B3E27-3635-45DB-9CC7-5C1167F27DAC}" type="presParOf" srcId="{53AEFB66-310B-42A4-A9C9-119F8AAF2B18}" destId="{88564122-438E-4F7A-B1C6-ABC745450E6A}" srcOrd="0" destOrd="0" presId="urn:microsoft.com/office/officeart/2005/8/layout/hList2"/>
    <dgm:cxn modelId="{3C645E31-F443-4F45-B484-BC1B1D7D3B89}" type="presParOf" srcId="{88564122-438E-4F7A-B1C6-ABC745450E6A}" destId="{C67B6889-8780-4698-8CA3-03F2FF694DDB}" srcOrd="0" destOrd="0" presId="urn:microsoft.com/office/officeart/2005/8/layout/hList2"/>
    <dgm:cxn modelId="{D9E6FF69-1D8B-4F2A-9428-AB7FEFAF8957}" type="presParOf" srcId="{88564122-438E-4F7A-B1C6-ABC745450E6A}" destId="{2DE4CF63-59EA-4920-9273-0F2F64222BE6}" srcOrd="1" destOrd="0" presId="urn:microsoft.com/office/officeart/2005/8/layout/hList2"/>
    <dgm:cxn modelId="{1194B686-8A11-4C1B-8E16-5E82DF0ABFD6}" type="presParOf" srcId="{88564122-438E-4F7A-B1C6-ABC745450E6A}" destId="{B68798B5-6BA4-4266-978F-44BEB63A88DD}" srcOrd="2" destOrd="0" presId="urn:microsoft.com/office/officeart/2005/8/layout/hList2"/>
    <dgm:cxn modelId="{D36CC73D-7477-4CAA-B1E0-1C6E4F289694}" type="presParOf" srcId="{53AEFB66-310B-42A4-A9C9-119F8AAF2B18}" destId="{8599DEA5-6C21-4E92-9AFB-C0FF6074298C}" srcOrd="1" destOrd="0" presId="urn:microsoft.com/office/officeart/2005/8/layout/hList2"/>
    <dgm:cxn modelId="{F2F8E7D6-3E34-418D-BCD2-D37B3B6F0C39}" type="presParOf" srcId="{53AEFB66-310B-42A4-A9C9-119F8AAF2B18}" destId="{8E3941ED-0DEB-4AEB-814B-60D3C7E42C59}" srcOrd="2" destOrd="0" presId="urn:microsoft.com/office/officeart/2005/8/layout/hList2"/>
    <dgm:cxn modelId="{F5C0EB12-B931-4D4F-9B87-1BCEB4D395DF}" type="presParOf" srcId="{8E3941ED-0DEB-4AEB-814B-60D3C7E42C59}" destId="{536A71D6-7C4E-446B-BABF-1D1A14A4735B}" srcOrd="0" destOrd="0" presId="urn:microsoft.com/office/officeart/2005/8/layout/hList2"/>
    <dgm:cxn modelId="{34D4EA87-0F93-4C4C-8432-036B71C233EA}" type="presParOf" srcId="{8E3941ED-0DEB-4AEB-814B-60D3C7E42C59}" destId="{3AA9B905-3335-48C9-B5D2-6855291B8371}" srcOrd="1" destOrd="0" presId="urn:microsoft.com/office/officeart/2005/8/layout/hList2"/>
    <dgm:cxn modelId="{1792059C-3F35-4BAF-B1F2-BA39A8521234}" type="presParOf" srcId="{8E3941ED-0DEB-4AEB-814B-60D3C7E42C59}" destId="{0F7267AB-A832-4DC9-8DD9-BD65B5A3D137}" srcOrd="2" destOrd="0" presId="urn:microsoft.com/office/officeart/2005/8/layout/hList2"/>
    <dgm:cxn modelId="{55186CD6-F9F6-4717-B992-A784A28CFB16}" type="presParOf" srcId="{53AEFB66-310B-42A4-A9C9-119F8AAF2B18}" destId="{EECDDD0F-3B03-4346-9486-8458CDF6DCC8}" srcOrd="3" destOrd="0" presId="urn:microsoft.com/office/officeart/2005/8/layout/hList2"/>
    <dgm:cxn modelId="{E74C7B91-1714-4887-95B8-6349E3370E30}" type="presParOf" srcId="{53AEFB66-310B-42A4-A9C9-119F8AAF2B18}" destId="{71F7DD6D-4043-415A-9739-348FE98C69C7}" srcOrd="4" destOrd="0" presId="urn:microsoft.com/office/officeart/2005/8/layout/hList2"/>
    <dgm:cxn modelId="{D1E663D7-F376-4951-9877-843CF9E69A2E}" type="presParOf" srcId="{71F7DD6D-4043-415A-9739-348FE98C69C7}" destId="{04F51703-40D5-4CAA-8F01-E786CA5C1295}" srcOrd="0" destOrd="0" presId="urn:microsoft.com/office/officeart/2005/8/layout/hList2"/>
    <dgm:cxn modelId="{685EFB6A-91BC-4EA9-90C0-41C774F3294D}" type="presParOf" srcId="{71F7DD6D-4043-415A-9739-348FE98C69C7}" destId="{B8F3A726-BE04-44C8-9063-F1E8DDD37622}" srcOrd="1" destOrd="0" presId="urn:microsoft.com/office/officeart/2005/8/layout/hList2"/>
    <dgm:cxn modelId="{B3AEB930-A409-42A0-8E17-DBA3EEE58D22}" type="presParOf" srcId="{71F7DD6D-4043-415A-9739-348FE98C69C7}" destId="{130350B6-F7D9-4CA6-A519-28662F726457}" srcOrd="2" destOrd="0" presId="urn:microsoft.com/office/officeart/2005/8/layout/hList2"/>
    <dgm:cxn modelId="{E5B82168-15CD-4C95-91F4-50C057EDD48F}" type="presParOf" srcId="{53AEFB66-310B-42A4-A9C9-119F8AAF2B18}" destId="{F2025105-5D97-4705-8ECC-E335992B3557}" srcOrd="5" destOrd="0" presId="urn:microsoft.com/office/officeart/2005/8/layout/hList2"/>
    <dgm:cxn modelId="{C46D77A7-C677-47E8-B5C0-378374819914}" type="presParOf" srcId="{53AEFB66-310B-42A4-A9C9-119F8AAF2B18}" destId="{2814DEF9-A82D-425C-9B3C-699F3331CCA7}" srcOrd="6" destOrd="0" presId="urn:microsoft.com/office/officeart/2005/8/layout/hList2"/>
    <dgm:cxn modelId="{81349AA9-5F64-4509-B1EE-0B814241331C}" type="presParOf" srcId="{2814DEF9-A82D-425C-9B3C-699F3331CCA7}" destId="{E06D16D2-BCEC-45BB-A3C4-8B6D56B2EE55}" srcOrd="0" destOrd="0" presId="urn:microsoft.com/office/officeart/2005/8/layout/hList2"/>
    <dgm:cxn modelId="{A57BCE39-E833-4687-AD48-598A5A7AC4AD}" type="presParOf" srcId="{2814DEF9-A82D-425C-9B3C-699F3331CCA7}" destId="{BD39CA1C-70E9-4682-8217-840940865F6C}" srcOrd="1" destOrd="0" presId="urn:microsoft.com/office/officeart/2005/8/layout/hList2"/>
    <dgm:cxn modelId="{ACB365F1-9A0A-4908-BF1F-57E3341AC909}" type="presParOf" srcId="{2814DEF9-A82D-425C-9B3C-699F3331CCA7}" destId="{2C639144-046C-42BD-85FC-C59347C26922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762FB-3D79-4E1F-A801-78B4A28A5E1F}">
      <dsp:nvSpPr>
        <dsp:cNvPr id="0" name=""/>
        <dsp:cNvSpPr/>
      </dsp:nvSpPr>
      <dsp:spPr>
        <a:xfrm>
          <a:off x="0" y="0"/>
          <a:ext cx="6096000" cy="4890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kern="1200" dirty="0" smtClean="0"/>
            <a:t>Ciencias enconómicas                                                                                                                                                                                             Teoría económica, Macroeconomía, Economías iberoamericanas, Tendencias del desarrollo económico en Iberoamérica, Cooperación económica entre Rusia e Iberoamérica, etc.</a:t>
          </a:r>
          <a:endParaRPr lang="es-ES" sz="700" kern="1200" dirty="0"/>
        </a:p>
      </dsp:txBody>
      <dsp:txXfrm>
        <a:off x="1268106" y="0"/>
        <a:ext cx="4827893" cy="489069"/>
      </dsp:txXfrm>
    </dsp:sp>
    <dsp:sp modelId="{0FC890CD-A54F-4F36-960C-A2096AA887B2}">
      <dsp:nvSpPr>
        <dsp:cNvPr id="0" name=""/>
        <dsp:cNvSpPr/>
      </dsp:nvSpPr>
      <dsp:spPr>
        <a:xfrm>
          <a:off x="361284" y="48906"/>
          <a:ext cx="594445" cy="39125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2E9C80-2A56-4B45-85EC-1517E8FFD8A0}">
      <dsp:nvSpPr>
        <dsp:cNvPr id="0" name=""/>
        <dsp:cNvSpPr/>
      </dsp:nvSpPr>
      <dsp:spPr>
        <a:xfrm>
          <a:off x="0" y="537975"/>
          <a:ext cx="6096000" cy="4890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kern="1200" dirty="0" smtClean="0"/>
            <a:t>Ciencias políticas                                                                                                                                                                                             Geopolitica en el Hemisferio Occidental, Conflictos y su resolución en América Latina, Teoría de relaciones internacionales, Historia del pensamiento político, Procesos de integración en América Latina, Política exterior de países de Iberoamérica, etc. </a:t>
          </a:r>
          <a:endParaRPr lang="es-ES" sz="700" kern="1200" dirty="0"/>
        </a:p>
      </dsp:txBody>
      <dsp:txXfrm>
        <a:off x="1268106" y="537975"/>
        <a:ext cx="4827893" cy="489069"/>
      </dsp:txXfrm>
    </dsp:sp>
    <dsp:sp modelId="{9F23E36F-AED4-4D99-A751-F572AC8ADD6C}">
      <dsp:nvSpPr>
        <dsp:cNvPr id="0" name=""/>
        <dsp:cNvSpPr/>
      </dsp:nvSpPr>
      <dsp:spPr>
        <a:xfrm>
          <a:off x="338034" y="586882"/>
          <a:ext cx="640945" cy="39125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922658-1A4C-436B-AF67-92124FC25094}">
      <dsp:nvSpPr>
        <dsp:cNvPr id="0" name=""/>
        <dsp:cNvSpPr/>
      </dsp:nvSpPr>
      <dsp:spPr>
        <a:xfrm>
          <a:off x="0" y="1075951"/>
          <a:ext cx="6096000" cy="4890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kern="1200" dirty="0" smtClean="0"/>
            <a:t>Historia, cultura y problemas de identidad                                                                                                                                                        Historia y cultura de países de Iberoamérica, Étnias y religión en los paises de Iberoamérica, Problemas de identidad en América Latina, La lucha por los derechos humanos en América Latína, etc. </a:t>
          </a:r>
          <a:endParaRPr lang="es-ES" sz="700" kern="1200" dirty="0"/>
        </a:p>
      </dsp:txBody>
      <dsp:txXfrm>
        <a:off x="1268106" y="1075951"/>
        <a:ext cx="4827893" cy="489069"/>
      </dsp:txXfrm>
    </dsp:sp>
    <dsp:sp modelId="{F7DEF424-654C-4029-9302-ACB33326A2C1}">
      <dsp:nvSpPr>
        <dsp:cNvPr id="0" name=""/>
        <dsp:cNvSpPr/>
      </dsp:nvSpPr>
      <dsp:spPr>
        <a:xfrm>
          <a:off x="345788" y="1124858"/>
          <a:ext cx="625437" cy="39125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757458-F101-4D14-B6FC-EFC348EA6D93}">
      <dsp:nvSpPr>
        <dsp:cNvPr id="0" name=""/>
        <dsp:cNvSpPr/>
      </dsp:nvSpPr>
      <dsp:spPr>
        <a:xfrm>
          <a:off x="0" y="1613927"/>
          <a:ext cx="6096000" cy="4890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kern="1200" dirty="0" smtClean="0"/>
            <a:t>Derecho                                                                                                                                                                                                                    Teoría del Estado y de derecho, Derecho internacional</a:t>
          </a:r>
          <a:endParaRPr lang="es-ES" sz="700" kern="1200" dirty="0"/>
        </a:p>
      </dsp:txBody>
      <dsp:txXfrm>
        <a:off x="1268106" y="1613927"/>
        <a:ext cx="4827893" cy="489069"/>
      </dsp:txXfrm>
    </dsp:sp>
    <dsp:sp modelId="{1B636F0E-556B-4FEC-84F4-1CAC8AADE08F}">
      <dsp:nvSpPr>
        <dsp:cNvPr id="0" name=""/>
        <dsp:cNvSpPr/>
      </dsp:nvSpPr>
      <dsp:spPr>
        <a:xfrm>
          <a:off x="353536" y="1662834"/>
          <a:ext cx="609941" cy="39125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C5DF22-5FC4-4106-AB20-DCDB28215502}">
      <dsp:nvSpPr>
        <dsp:cNvPr id="0" name=""/>
        <dsp:cNvSpPr/>
      </dsp:nvSpPr>
      <dsp:spPr>
        <a:xfrm>
          <a:off x="0" y="2151903"/>
          <a:ext cx="6096000" cy="4890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kern="1200" dirty="0" smtClean="0"/>
            <a:t>Metodología de investigación e informática                                                                                                                                                                                         Los métodos de análisis matemático en las ciencias sociales y humanistas, Teconologías informaticas en el proceso de investigación, El entorno global informático, etc. </a:t>
          </a:r>
          <a:endParaRPr lang="es-ES" sz="700" kern="1200" dirty="0"/>
        </a:p>
      </dsp:txBody>
      <dsp:txXfrm>
        <a:off x="1268106" y="2151903"/>
        <a:ext cx="4827893" cy="489069"/>
      </dsp:txXfrm>
    </dsp:sp>
    <dsp:sp modelId="{E6A9C4DF-ADDF-418A-9857-AFDF582E1D5E}">
      <dsp:nvSpPr>
        <dsp:cNvPr id="0" name=""/>
        <dsp:cNvSpPr/>
      </dsp:nvSpPr>
      <dsp:spPr>
        <a:xfrm>
          <a:off x="330286" y="2200810"/>
          <a:ext cx="656441" cy="39125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A4A8A-40CB-45AE-B297-964F230757F3}">
      <dsp:nvSpPr>
        <dsp:cNvPr id="0" name=""/>
        <dsp:cNvSpPr/>
      </dsp:nvSpPr>
      <dsp:spPr>
        <a:xfrm>
          <a:off x="0" y="2689879"/>
          <a:ext cx="6096000" cy="4890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kern="1200" dirty="0" smtClean="0"/>
            <a:t>Lenguas </a:t>
          </a:r>
          <a:r>
            <a:rPr lang="es-ES" sz="700" kern="1200" dirty="0" smtClean="0"/>
            <a:t>extranjeras</a:t>
          </a:r>
          <a:endParaRPr lang="es-ES" sz="700" kern="1200" dirty="0"/>
        </a:p>
      </dsp:txBody>
      <dsp:txXfrm>
        <a:off x="1268106" y="2689879"/>
        <a:ext cx="4827893" cy="489069"/>
      </dsp:txXfrm>
    </dsp:sp>
    <dsp:sp modelId="{545C3FC8-822C-45C3-821F-3A482837264C}">
      <dsp:nvSpPr>
        <dsp:cNvPr id="0" name=""/>
        <dsp:cNvSpPr/>
      </dsp:nvSpPr>
      <dsp:spPr>
        <a:xfrm>
          <a:off x="291539" y="2738786"/>
          <a:ext cx="733934" cy="39125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798B5-6BA4-4266-978F-44BEB63A88DD}">
      <dsp:nvSpPr>
        <dsp:cNvPr id="0" name=""/>
        <dsp:cNvSpPr/>
      </dsp:nvSpPr>
      <dsp:spPr>
        <a:xfrm rot="16200000">
          <a:off x="-1287395" y="1941318"/>
          <a:ext cx="2975077" cy="213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88613" bIns="0" numCol="1" spcCol="1270" anchor="t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Módulo 1. Tendencias socio-culturales.</a:t>
          </a:r>
          <a:endParaRPr lang="es-ES" sz="1100" kern="1200" dirty="0"/>
        </a:p>
      </dsp:txBody>
      <dsp:txXfrm>
        <a:off x="-1287395" y="1941318"/>
        <a:ext cx="2975077" cy="213860"/>
      </dsp:txXfrm>
    </dsp:sp>
    <dsp:sp modelId="{2DE4CF63-59EA-4920-9273-0F2F64222BE6}">
      <dsp:nvSpPr>
        <dsp:cNvPr id="0" name=""/>
        <dsp:cNvSpPr/>
      </dsp:nvSpPr>
      <dsp:spPr>
        <a:xfrm>
          <a:off x="307073" y="560710"/>
          <a:ext cx="1065251" cy="29750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188613" rIns="71120" bIns="71120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7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b="0" i="0" u="none" kern="1200" dirty="0" smtClean="0"/>
            <a:t>Tendencias del desarrollo socio-cultural en AL</a:t>
          </a:r>
          <a:endParaRPr lang="es-E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b="0" i="0" u="none" kern="1200" dirty="0" smtClean="0"/>
            <a:t>Teorías del desarrollo socio-económico en AL</a:t>
          </a:r>
          <a:endParaRPr lang="es-E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b="0" i="0" u="none" kern="1200" dirty="0" smtClean="0"/>
            <a:t>Problemas de identidad y derechos humanos</a:t>
          </a:r>
          <a:endParaRPr lang="es-ES" sz="10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700" kern="1200" dirty="0"/>
        </a:p>
      </dsp:txBody>
      <dsp:txXfrm>
        <a:off x="307073" y="560710"/>
        <a:ext cx="1065251" cy="2975077"/>
      </dsp:txXfrm>
    </dsp:sp>
    <dsp:sp modelId="{C67B6889-8780-4698-8CA3-03F2FF694DDB}">
      <dsp:nvSpPr>
        <dsp:cNvPr id="0" name=""/>
        <dsp:cNvSpPr/>
      </dsp:nvSpPr>
      <dsp:spPr>
        <a:xfrm>
          <a:off x="-20607" y="278414"/>
          <a:ext cx="655362" cy="42772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7267AB-A832-4DC9-8DD9-BD65B5A3D137}">
      <dsp:nvSpPr>
        <dsp:cNvPr id="0" name=""/>
        <dsp:cNvSpPr/>
      </dsp:nvSpPr>
      <dsp:spPr>
        <a:xfrm rot="16200000">
          <a:off x="264222" y="1941318"/>
          <a:ext cx="2975077" cy="213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88613" bIns="0" numCol="1" spcCol="1270" anchor="t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Módulo 2. Economía y comercio. </a:t>
          </a:r>
          <a:endParaRPr lang="es-ES" sz="1100" kern="1200" dirty="0"/>
        </a:p>
      </dsp:txBody>
      <dsp:txXfrm>
        <a:off x="264222" y="1941318"/>
        <a:ext cx="2975077" cy="213860"/>
      </dsp:txXfrm>
    </dsp:sp>
    <dsp:sp modelId="{3AA9B905-3335-48C9-B5D2-6855291B8371}">
      <dsp:nvSpPr>
        <dsp:cNvPr id="0" name=""/>
        <dsp:cNvSpPr/>
      </dsp:nvSpPr>
      <dsp:spPr>
        <a:xfrm>
          <a:off x="1858691" y="560710"/>
          <a:ext cx="1065251" cy="29750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188613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b="0" i="0" u="none" kern="1200" dirty="0" smtClean="0"/>
            <a:t>Sistemas bancarios nacionales y relaciones con instituciones financieras internacionales</a:t>
          </a:r>
          <a:endParaRPr lang="es-E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b="0" i="0" u="none" kern="1200" dirty="0" smtClean="0"/>
            <a:t>Comercio e inversiones de capital en el marco de las relaciones económicas internacionales</a:t>
          </a:r>
          <a:endParaRPr lang="es-E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b="0" i="0" u="none" kern="1200" dirty="0" smtClean="0"/>
            <a:t>Dotación de recursos naturales y la eficiencia y limitación en su utilización</a:t>
          </a:r>
          <a:endParaRPr lang="es-ES" sz="900" kern="1200" dirty="0"/>
        </a:p>
      </dsp:txBody>
      <dsp:txXfrm>
        <a:off x="1858691" y="560710"/>
        <a:ext cx="1065251" cy="2975077"/>
      </dsp:txXfrm>
    </dsp:sp>
    <dsp:sp modelId="{536A71D6-7C4E-446B-BABF-1D1A14A4735B}">
      <dsp:nvSpPr>
        <dsp:cNvPr id="0" name=""/>
        <dsp:cNvSpPr/>
      </dsp:nvSpPr>
      <dsp:spPr>
        <a:xfrm>
          <a:off x="1644830" y="278414"/>
          <a:ext cx="427720" cy="42772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0350B6-F7D9-4CA6-A519-28662F726457}">
      <dsp:nvSpPr>
        <dsp:cNvPr id="0" name=""/>
        <dsp:cNvSpPr/>
      </dsp:nvSpPr>
      <dsp:spPr>
        <a:xfrm rot="16200000">
          <a:off x="1927953" y="1941318"/>
          <a:ext cx="2975077" cy="213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88613" bIns="0" numCol="1" spcCol="1270" anchor="t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Modulo 3. Políticas de Estado.</a:t>
          </a:r>
          <a:endParaRPr lang="es-ES" sz="1100" kern="1200" dirty="0"/>
        </a:p>
      </dsp:txBody>
      <dsp:txXfrm>
        <a:off x="1927953" y="1941318"/>
        <a:ext cx="2975077" cy="213860"/>
      </dsp:txXfrm>
    </dsp:sp>
    <dsp:sp modelId="{B8F3A726-BE04-44C8-9063-F1E8DDD37622}">
      <dsp:nvSpPr>
        <dsp:cNvPr id="0" name=""/>
        <dsp:cNvSpPr/>
      </dsp:nvSpPr>
      <dsp:spPr>
        <a:xfrm>
          <a:off x="3522422" y="560710"/>
          <a:ext cx="1065251" cy="29750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188613" rIns="56896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b="0" i="0" u="none" kern="1200" dirty="0" smtClean="0"/>
            <a:t>Instalación y consolidación de instituciones democráticas en los países de la región</a:t>
          </a:r>
          <a:endParaRPr lang="es-E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b="0" i="0" u="none" kern="1200" dirty="0" smtClean="0"/>
            <a:t>El Estado de América Latina: problemas de eficiencia y modernización</a:t>
          </a:r>
          <a:endParaRPr lang="es-E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b="0" i="0" u="none" kern="1200" dirty="0" smtClean="0"/>
            <a:t>Pobreza y desigualdad en AL</a:t>
          </a:r>
          <a:endParaRPr lang="es-E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b="0" i="0" u="none" kern="1200" dirty="0" smtClean="0"/>
            <a:t>Educación y regulación del capital humano</a:t>
          </a:r>
          <a:endParaRPr lang="es-E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b="0" i="0" u="none" kern="1200" dirty="0" smtClean="0"/>
            <a:t>Conflictos sociales y las vías de superación</a:t>
          </a:r>
          <a:endParaRPr lang="es-E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b="0" i="0" u="none" kern="1200" dirty="0" smtClean="0"/>
            <a:t>Estrategias del Desarrollo Sostenible: experiencia mundial y práctica en los países de América Latína</a:t>
          </a:r>
          <a:endParaRPr lang="es-ES" sz="8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700" kern="1200" dirty="0"/>
        </a:p>
      </dsp:txBody>
      <dsp:txXfrm>
        <a:off x="3522422" y="560710"/>
        <a:ext cx="1065251" cy="2975077"/>
      </dsp:txXfrm>
    </dsp:sp>
    <dsp:sp modelId="{04F51703-40D5-4CAA-8F01-E786CA5C1295}">
      <dsp:nvSpPr>
        <dsp:cNvPr id="0" name=""/>
        <dsp:cNvSpPr/>
      </dsp:nvSpPr>
      <dsp:spPr>
        <a:xfrm>
          <a:off x="3196448" y="278414"/>
          <a:ext cx="651949" cy="427720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639144-046C-42BD-85FC-C59347C26922}">
      <dsp:nvSpPr>
        <dsp:cNvPr id="0" name=""/>
        <dsp:cNvSpPr/>
      </dsp:nvSpPr>
      <dsp:spPr>
        <a:xfrm rot="16200000">
          <a:off x="3575707" y="1941318"/>
          <a:ext cx="2975077" cy="213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88613" bIns="0" numCol="1" spcCol="1270" anchor="t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Módulo 4. Procesos regionales e internacionales. </a:t>
          </a:r>
          <a:endParaRPr lang="es-ES" sz="1100" kern="1200" dirty="0"/>
        </a:p>
      </dsp:txBody>
      <dsp:txXfrm>
        <a:off x="3575707" y="1941318"/>
        <a:ext cx="2975077" cy="213860"/>
      </dsp:txXfrm>
    </dsp:sp>
    <dsp:sp modelId="{BD39CA1C-70E9-4682-8217-840940865F6C}">
      <dsp:nvSpPr>
        <dsp:cNvPr id="0" name=""/>
        <dsp:cNvSpPr/>
      </dsp:nvSpPr>
      <dsp:spPr>
        <a:xfrm>
          <a:off x="5170176" y="560710"/>
          <a:ext cx="1065251" cy="29750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188613" rIns="71120" bIns="7112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b="0" i="0" u="none" kern="1200" dirty="0" smtClean="0"/>
            <a:t>Posicionamiento de Latinoamérica frente a la problemática de las relaciones políticas internacionales</a:t>
          </a:r>
          <a:endParaRPr lang="es-E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b="0" i="0" u="none" kern="1200" dirty="0" smtClean="0"/>
            <a:t>Procesos de integración en AL</a:t>
          </a:r>
          <a:endParaRPr lang="es-E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b="0" i="0" u="none" kern="1200" dirty="0" smtClean="0"/>
            <a:t>La cooperación económica y comercial entre Rusia y AL</a:t>
          </a:r>
          <a:endParaRPr lang="es-E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b="0" i="0" u="none" kern="1200" dirty="0" smtClean="0"/>
            <a:t>Problemas de seguridad de Estado</a:t>
          </a:r>
          <a:endParaRPr lang="es-E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b="0" i="0" u="none" kern="1200" dirty="0" smtClean="0"/>
            <a:t>Seguridad alimentaria: amenazas globales y espicifidad de AL</a:t>
          </a:r>
          <a:endParaRPr lang="es-ES" sz="800" kern="1200" dirty="0"/>
        </a:p>
      </dsp:txBody>
      <dsp:txXfrm>
        <a:off x="5170176" y="560710"/>
        <a:ext cx="1065251" cy="2975077"/>
      </dsp:txXfrm>
    </dsp:sp>
    <dsp:sp modelId="{E06D16D2-BCEC-45BB-A3C4-8B6D56B2EE55}">
      <dsp:nvSpPr>
        <dsp:cNvPr id="0" name=""/>
        <dsp:cNvSpPr/>
      </dsp:nvSpPr>
      <dsp:spPr>
        <a:xfrm>
          <a:off x="4860179" y="278414"/>
          <a:ext cx="619994" cy="427720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6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9DEEC-DE7E-CD44-AF7C-218B86874FF2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FB765-8FD2-684F-9F48-543BB2C45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7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89BAF-6959-3046-B943-FEE51985CEF9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9760D-F85B-C647-ABC5-35EE68EC7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0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0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0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20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50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9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5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9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7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9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58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1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2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0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4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CED60-378B-9D4F-A5CD-C3E0ED5FA883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3403" y="20597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D62B2"/>
                </a:solidFill>
              </a:defRPr>
            </a:lvl1pPr>
          </a:lstStyle>
          <a:p>
            <a:fld id="{897B1AD0-CEE0-234F-8740-2B05DEBC40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53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70564" cy="37642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6203"/>
            <a:ext cx="9143999" cy="1837792"/>
          </a:xfrm>
          <a:prstGeom prst="rect">
            <a:avLst/>
          </a:prstGeom>
        </p:spPr>
      </p:pic>
      <p:pic>
        <p:nvPicPr>
          <p:cNvPr id="3" name="Picture 2" descr="logo_RUDN_eng_white.png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904" y="3764293"/>
            <a:ext cx="2854712" cy="849323"/>
          </a:xfrm>
          <a:prstGeom prst="rect">
            <a:avLst/>
          </a:prstGeom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3208146"/>
            <a:ext cx="6116607" cy="199153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ESTUDIOS DE IBEROAM</a:t>
            </a:r>
            <a:r>
              <a:rPr lang="es-ES" sz="2400" b="1" dirty="0" smtClean="0">
                <a:solidFill>
                  <a:schemeClr val="bg1"/>
                </a:solidFill>
              </a:rPr>
              <a:t>ÉRICA</a:t>
            </a:r>
          </a:p>
          <a:p>
            <a:r>
              <a:rPr lang="es-ES" sz="2400" b="1" dirty="0" smtClean="0">
                <a:solidFill>
                  <a:schemeClr val="bg1"/>
                </a:solidFill>
              </a:rPr>
              <a:t>Facultad de Economía</a:t>
            </a:r>
            <a:endParaRPr lang="ru-RU" sz="2000" b="1" dirty="0" smtClean="0">
              <a:solidFill>
                <a:schemeClr val="bg1"/>
              </a:solidFill>
            </a:endParaRPr>
          </a:p>
          <a:p>
            <a:endParaRPr lang="es-ES" sz="1600" noProof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24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9817" y="4504698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008000"/>
                </a:solidFill>
                <a:latin typeface="Trebuchet MS"/>
                <a:cs typeface="Trebuchet MS"/>
              </a:rPr>
              <a:pPr algn="ctr"/>
              <a:t>2</a:t>
            </a:fld>
            <a:endParaRPr lang="en-US" dirty="0">
              <a:solidFill>
                <a:srgbClr val="008000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 descr="logo_RUDN_e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646" y="4427339"/>
            <a:ext cx="1493613" cy="44437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80576" y="4611991"/>
            <a:ext cx="7334837" cy="65412"/>
            <a:chOff x="-80576" y="4611991"/>
            <a:chExt cx="7334837" cy="65412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668822" y="4628250"/>
              <a:ext cx="6585439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68822" y="4677403"/>
              <a:ext cx="6585439" cy="0"/>
            </a:xfrm>
            <a:prstGeom prst="line">
              <a:avLst/>
            </a:prstGeom>
            <a:ln w="38100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-80576" y="4677403"/>
              <a:ext cx="331015" cy="0"/>
            </a:xfrm>
            <a:prstGeom prst="line">
              <a:avLst/>
            </a:prstGeom>
            <a:ln w="38100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-80576" y="4627863"/>
              <a:ext cx="331015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68822" y="4612378"/>
              <a:ext cx="6585439" cy="0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-80576" y="4611991"/>
              <a:ext cx="331015" cy="0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Заголовок 1"/>
          <p:cNvSpPr txBox="1">
            <a:spLocks/>
          </p:cNvSpPr>
          <p:nvPr/>
        </p:nvSpPr>
        <p:spPr>
          <a:xfrm>
            <a:off x="410705" y="90198"/>
            <a:ext cx="8344847" cy="839699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300" b="1" dirty="0" smtClean="0">
                <a:solidFill>
                  <a:srgbClr val="00B050"/>
                </a:solidFill>
              </a:rPr>
              <a:t>Datos generales sobre la Facultad de Economía</a:t>
            </a:r>
            <a:endParaRPr lang="ru-RU" sz="3300" b="1" dirty="0">
              <a:solidFill>
                <a:srgbClr val="00B050"/>
              </a:solidFill>
            </a:endParaRPr>
          </a:p>
        </p:txBody>
      </p:sp>
      <p:pic>
        <p:nvPicPr>
          <p:cNvPr id="1028" name="Picture 4" descr="Картинки по запросу &quot;мосейкин юрий никитович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27" y="1083027"/>
            <a:ext cx="1962311" cy="196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нутый угол 6"/>
          <p:cNvSpPr/>
          <p:nvPr/>
        </p:nvSpPr>
        <p:spPr>
          <a:xfrm>
            <a:off x="3432875" y="852407"/>
            <a:ext cx="2843939" cy="3652292"/>
          </a:xfrm>
          <a:prstGeom prst="foldedCorner">
            <a:avLst/>
          </a:prstGeom>
          <a:solidFill>
            <a:srgbClr val="A720A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400" dirty="0" smtClean="0"/>
          </a:p>
          <a:p>
            <a:pPr algn="ctr"/>
            <a:r>
              <a:rPr lang="es-ES" sz="1400" dirty="0" smtClean="0"/>
              <a:t>La Facultad tiene más de 50 años de historia (es una de las primeras de la RUDN)</a:t>
            </a:r>
          </a:p>
          <a:p>
            <a:pPr algn="ctr"/>
            <a:endParaRPr lang="es-ES" sz="1400" dirty="0" smtClean="0"/>
          </a:p>
          <a:p>
            <a:pPr algn="ctr"/>
            <a:r>
              <a:rPr lang="ru-RU" sz="1400" dirty="0" smtClean="0"/>
              <a:t>3 000 </a:t>
            </a:r>
            <a:r>
              <a:rPr lang="es-ES" sz="1400" dirty="0" smtClean="0"/>
              <a:t>estudiantes, la tecera parte son estudiantes extranjeros</a:t>
            </a:r>
          </a:p>
          <a:p>
            <a:pPr algn="ctr"/>
            <a:endParaRPr lang="es-ES" sz="1400" dirty="0"/>
          </a:p>
          <a:p>
            <a:pPr algn="ctr"/>
            <a:r>
              <a:rPr lang="en-US" sz="1400" dirty="0" err="1" smtClean="0"/>
              <a:t>Programas</a:t>
            </a:r>
            <a:r>
              <a:rPr lang="en-US" sz="1400" dirty="0" smtClean="0"/>
              <a:t> de </a:t>
            </a:r>
            <a:r>
              <a:rPr lang="en-US" sz="1400" dirty="0" err="1" smtClean="0"/>
              <a:t>grado</a:t>
            </a:r>
            <a:r>
              <a:rPr lang="es-ES" sz="1400" dirty="0" smtClean="0"/>
              <a:t> en: Economía, Administración, Estudios regionales (de Iberoamérica)</a:t>
            </a:r>
          </a:p>
          <a:p>
            <a:pPr algn="ctr"/>
            <a:endParaRPr lang="es-ES" sz="1400" dirty="0"/>
          </a:p>
          <a:p>
            <a:pPr algn="ctr"/>
            <a:r>
              <a:rPr lang="es-ES" sz="1400" dirty="0" smtClean="0"/>
              <a:t>Programas de Máster en: Economía, Finanzas y crédito, Administración de personal, Administración de empresas, Estudios contemporáneos de América Latina 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582827" y="3239146"/>
            <a:ext cx="1962311" cy="681925"/>
          </a:xfrm>
          <a:prstGeom prst="round2Diag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Decano</a:t>
            </a:r>
          </a:p>
          <a:p>
            <a:pPr algn="ctr"/>
            <a:r>
              <a:rPr lang="es-ES" sz="1600" dirty="0" smtClean="0"/>
              <a:t>Dr. Yury N. Moseikin</a:t>
            </a:r>
            <a:endParaRPr lang="es-ES" sz="16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258" y="2046593"/>
            <a:ext cx="2030278" cy="2313341"/>
          </a:xfrm>
          <a:prstGeom prst="ellipse">
            <a:avLst/>
          </a:prstGeom>
          <a:ln>
            <a:solidFill>
              <a:schemeClr val="tx2"/>
            </a:solidFill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6788258" y="1083027"/>
            <a:ext cx="2030278" cy="908505"/>
          </a:xfrm>
          <a:prstGeom prst="snip2Diag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Jefe de la Cátedra de Estudios de Iberoamérica</a:t>
            </a:r>
          </a:p>
          <a:p>
            <a:pPr algn="ctr"/>
            <a:r>
              <a:rPr lang="es-ES" sz="1200" dirty="0" smtClean="0"/>
              <a:t>Dr. Vladimir M. Davydov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655167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9817" y="4504698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008000"/>
                </a:solidFill>
                <a:latin typeface="Trebuchet MS"/>
                <a:cs typeface="Trebuchet MS"/>
              </a:rPr>
              <a:pPr algn="ctr"/>
              <a:t>3</a:t>
            </a:fld>
            <a:endParaRPr lang="en-US" dirty="0">
              <a:solidFill>
                <a:srgbClr val="008000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 descr="logo_RUDN_e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646" y="4427339"/>
            <a:ext cx="1493613" cy="44437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80576" y="4611991"/>
            <a:ext cx="7334837" cy="65412"/>
            <a:chOff x="-80576" y="4611991"/>
            <a:chExt cx="7334837" cy="65412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668822" y="4628250"/>
              <a:ext cx="6585439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68822" y="4677403"/>
              <a:ext cx="6585439" cy="0"/>
            </a:xfrm>
            <a:prstGeom prst="line">
              <a:avLst/>
            </a:prstGeom>
            <a:ln w="38100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-80576" y="4677403"/>
              <a:ext cx="331015" cy="0"/>
            </a:xfrm>
            <a:prstGeom prst="line">
              <a:avLst/>
            </a:prstGeom>
            <a:ln w="38100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-80576" y="4627863"/>
              <a:ext cx="331015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68822" y="4612378"/>
              <a:ext cx="6585439" cy="0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-80576" y="4611991"/>
              <a:ext cx="331015" cy="0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Заголовок 1"/>
          <p:cNvSpPr txBox="1">
            <a:spLocks/>
          </p:cNvSpPr>
          <p:nvPr/>
        </p:nvSpPr>
        <p:spPr>
          <a:xfrm>
            <a:off x="410705" y="90198"/>
            <a:ext cx="8344847" cy="839699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300" b="1" dirty="0" smtClean="0">
                <a:solidFill>
                  <a:srgbClr val="00B050"/>
                </a:solidFill>
              </a:rPr>
              <a:t>Programa de grado </a:t>
            </a:r>
          </a:p>
          <a:p>
            <a:r>
              <a:rPr lang="es-ES" sz="3300" b="1" dirty="0" smtClean="0">
                <a:solidFill>
                  <a:srgbClr val="00B050"/>
                </a:solidFill>
              </a:rPr>
              <a:t>“Estudios regionales de Iberoamércia”</a:t>
            </a:r>
            <a:endParaRPr lang="ru-RU" sz="3300" b="1" dirty="0">
              <a:solidFill>
                <a:srgbClr val="00B050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20534322"/>
              </p:ext>
            </p:extLst>
          </p:nvPr>
        </p:nvGraphicFramePr>
        <p:xfrm>
          <a:off x="741335" y="1247614"/>
          <a:ext cx="6096000" cy="3179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Горизонтальный свиток 7"/>
          <p:cNvSpPr/>
          <p:nvPr/>
        </p:nvSpPr>
        <p:spPr>
          <a:xfrm>
            <a:off x="7020732" y="1743558"/>
            <a:ext cx="2022529" cy="2495227"/>
          </a:xfrm>
          <a:prstGeom prst="horizontalScroll">
            <a:avLst/>
          </a:prstGeom>
          <a:solidFill>
            <a:srgbClr val="A720AA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dirty="0" smtClean="0">
              <a:solidFill>
                <a:schemeClr val="bg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chemeClr val="bg1"/>
                </a:solidFill>
              </a:rPr>
              <a:t>4 </a:t>
            </a:r>
            <a:r>
              <a:rPr lang="es-ES" sz="1400" dirty="0">
                <a:solidFill>
                  <a:schemeClr val="bg1"/>
                </a:solidFill>
              </a:rPr>
              <a:t>años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ES" sz="1400" dirty="0">
                <a:solidFill>
                  <a:schemeClr val="bg1"/>
                </a:solidFill>
              </a:rPr>
              <a:t>Grado en estudios regionales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ES" sz="1400" dirty="0">
                <a:solidFill>
                  <a:schemeClr val="bg1"/>
                </a:solidFill>
              </a:rPr>
              <a:t>2 idiomas </a:t>
            </a:r>
            <a:r>
              <a:rPr lang="es-ES" sz="1400" dirty="0" smtClean="0">
                <a:solidFill>
                  <a:schemeClr val="bg1"/>
                </a:solidFill>
              </a:rPr>
              <a:t>extranjeros</a:t>
            </a:r>
            <a:endParaRPr lang="ru-RU" sz="1400" dirty="0" smtClean="0">
              <a:solidFill>
                <a:schemeClr val="bg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chemeClr val="bg1"/>
                </a:solidFill>
              </a:rPr>
              <a:t>Idioma: ruso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chemeClr val="bg1"/>
                </a:solidFill>
              </a:rPr>
              <a:t>Costo:  310 000 rublos</a:t>
            </a:r>
            <a:endParaRPr lang="es-ES" sz="1400" dirty="0">
              <a:solidFill>
                <a:schemeClr val="bg1"/>
              </a:solidFill>
            </a:endParaRPr>
          </a:p>
          <a:p>
            <a:pPr algn="ctr"/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90198"/>
            <a:ext cx="1161961" cy="83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795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C890CD-A54F-4F36-960C-A2096AA88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0FC890CD-A54F-4F36-960C-A2096AA887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0FC890CD-A54F-4F36-960C-A2096AA88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0FC890CD-A54F-4F36-960C-A2096AA88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8762FB-3D79-4E1F-A801-78B4A28A5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9D8762FB-3D79-4E1F-A801-78B4A28A5E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9D8762FB-3D79-4E1F-A801-78B4A28A5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9D8762FB-3D79-4E1F-A801-78B4A28A5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23E36F-AED4-4D99-A751-F572AC8ADD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9F23E36F-AED4-4D99-A751-F572AC8ADD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9F23E36F-AED4-4D99-A751-F572AC8ADD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9F23E36F-AED4-4D99-A751-F572AC8ADD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2E9C80-2A56-4B45-85EC-1517E8FFD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1F2E9C80-2A56-4B45-85EC-1517E8FFD8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1F2E9C80-2A56-4B45-85EC-1517E8FFD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1F2E9C80-2A56-4B45-85EC-1517E8FFD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DEF424-654C-4029-9302-ACB33326A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F7DEF424-654C-4029-9302-ACB33326A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F7DEF424-654C-4029-9302-ACB33326A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F7DEF424-654C-4029-9302-ACB33326A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922658-1A4C-436B-AF67-92124FC25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graphicEl>
                                              <a:dgm id="{BE922658-1A4C-436B-AF67-92124FC250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BE922658-1A4C-436B-AF67-92124FC25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BE922658-1A4C-436B-AF67-92124FC25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636F0E-556B-4FEC-84F4-1CAC8AADE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1B636F0E-556B-4FEC-84F4-1CAC8AADE0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1B636F0E-556B-4FEC-84F4-1CAC8AADE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1B636F0E-556B-4FEC-84F4-1CAC8AADE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757458-F101-4D14-B6FC-EFC348EA6D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6D757458-F101-4D14-B6FC-EFC348EA6D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6D757458-F101-4D14-B6FC-EFC348EA6D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6D757458-F101-4D14-B6FC-EFC348EA6D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A9C4DF-ADDF-418A-9857-AFDF582E1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E6A9C4DF-ADDF-418A-9857-AFDF582E1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E6A9C4DF-ADDF-418A-9857-AFDF582E1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E6A9C4DF-ADDF-418A-9857-AFDF582E1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C5DF22-5FC4-4106-AB20-DCDB28215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graphicEl>
                                              <a:dgm id="{84C5DF22-5FC4-4106-AB20-DCDB282155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84C5DF22-5FC4-4106-AB20-DCDB28215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graphicEl>
                                              <a:dgm id="{84C5DF22-5FC4-4106-AB20-DCDB28215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5C3FC8-822C-45C3-821F-3A4828372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545C3FC8-822C-45C3-821F-3A48283726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545C3FC8-822C-45C3-821F-3A4828372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545C3FC8-822C-45C3-821F-3A4828372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EA4A8A-40CB-45AE-B297-964F23075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graphicEl>
                                              <a:dgm id="{12EA4A8A-40CB-45AE-B297-964F23075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12EA4A8A-40CB-45AE-B297-964F23075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graphicEl>
                                              <a:dgm id="{12EA4A8A-40CB-45AE-B297-964F23075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9817" y="4504698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008000"/>
                </a:solidFill>
                <a:latin typeface="Trebuchet MS"/>
                <a:cs typeface="Trebuchet MS"/>
              </a:rPr>
              <a:pPr algn="ctr"/>
              <a:t>4</a:t>
            </a:fld>
            <a:endParaRPr lang="en-US" dirty="0">
              <a:solidFill>
                <a:srgbClr val="008000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 descr="logo_RUDN_e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646" y="4427339"/>
            <a:ext cx="1493613" cy="44437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80576" y="4611991"/>
            <a:ext cx="7334837" cy="65412"/>
            <a:chOff x="-80576" y="4611991"/>
            <a:chExt cx="7334837" cy="65412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668822" y="4628250"/>
              <a:ext cx="6585439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68822" y="4677403"/>
              <a:ext cx="6585439" cy="0"/>
            </a:xfrm>
            <a:prstGeom prst="line">
              <a:avLst/>
            </a:prstGeom>
            <a:ln w="38100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-80576" y="4677403"/>
              <a:ext cx="331015" cy="0"/>
            </a:xfrm>
            <a:prstGeom prst="line">
              <a:avLst/>
            </a:prstGeom>
            <a:ln w="38100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-80576" y="4627863"/>
              <a:ext cx="331015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68822" y="4612378"/>
              <a:ext cx="6585439" cy="0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-80576" y="4611991"/>
              <a:ext cx="331015" cy="0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Заголовок 1"/>
          <p:cNvSpPr txBox="1">
            <a:spLocks/>
          </p:cNvSpPr>
          <p:nvPr/>
        </p:nvSpPr>
        <p:spPr>
          <a:xfrm>
            <a:off x="0" y="-1"/>
            <a:ext cx="9144000" cy="1038387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 smtClean="0">
                <a:solidFill>
                  <a:srgbClr val="00B050"/>
                </a:solidFill>
              </a:rPr>
              <a:t>Programa de Máster en Estudios Contemporáneos de América Latina </a:t>
            </a:r>
          </a:p>
          <a:p>
            <a:r>
              <a:rPr lang="es-ES" sz="1800" b="1" dirty="0" smtClean="0">
                <a:solidFill>
                  <a:srgbClr val="00B050"/>
                </a:solidFill>
              </a:rPr>
              <a:t>(en español)</a:t>
            </a:r>
            <a:endParaRPr lang="ru-RU" sz="1800" b="1" dirty="0">
              <a:solidFill>
                <a:srgbClr val="00B050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93101830"/>
              </p:ext>
            </p:extLst>
          </p:nvPr>
        </p:nvGraphicFramePr>
        <p:xfrm>
          <a:off x="829159" y="813662"/>
          <a:ext cx="6214821" cy="3814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Горизонтальный свиток 6"/>
          <p:cNvSpPr/>
          <p:nvPr/>
        </p:nvSpPr>
        <p:spPr>
          <a:xfrm>
            <a:off x="7098224" y="1549831"/>
            <a:ext cx="1991532" cy="2371240"/>
          </a:xfrm>
          <a:prstGeom prst="horizontalScroll">
            <a:avLst/>
          </a:prstGeom>
          <a:solidFill>
            <a:srgbClr val="A720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chemeClr val="bg1"/>
                </a:solidFill>
              </a:rPr>
              <a:t>2 años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chemeClr val="bg1"/>
                </a:solidFill>
              </a:rPr>
              <a:t>idioma: español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chemeClr val="bg1"/>
                </a:solidFill>
              </a:rPr>
              <a:t>Grado: Máster en Economía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chemeClr val="bg1"/>
                </a:solidFill>
              </a:rPr>
              <a:t>Costo: 260 800 rublos ($ 5200)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 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90198"/>
            <a:ext cx="1161961" cy="83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3465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7B6889-8780-4698-8CA3-03F2FF694D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C67B6889-8780-4698-8CA3-03F2FF694D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8798B5-6BA4-4266-978F-44BEB63A88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B68798B5-6BA4-4266-978F-44BEB63A88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E4CF63-59EA-4920-9273-0F2F64222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2DE4CF63-59EA-4920-9273-0F2F64222B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6A71D6-7C4E-446B-BABF-1D1A14A47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536A71D6-7C4E-446B-BABF-1D1A14A473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267AB-A832-4DC9-8DD9-BD65B5A3D1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0F7267AB-A832-4DC9-8DD9-BD65B5A3D1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A9B905-3335-48C9-B5D2-6855291B8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3AA9B905-3335-48C9-B5D2-6855291B83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F51703-40D5-4CAA-8F01-E786CA5C1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04F51703-40D5-4CAA-8F01-E786CA5C12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0350B6-F7D9-4CA6-A519-28662F7264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130350B6-F7D9-4CA6-A519-28662F7264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F3A726-BE04-44C8-9063-F1E8DDD37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B8F3A726-BE04-44C8-9063-F1E8DDD376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6D16D2-BCEC-45BB-A3C4-8B6D56B2E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E06D16D2-BCEC-45BB-A3C4-8B6D56B2EE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639144-046C-42BD-85FC-C59347C26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2C639144-046C-42BD-85FC-C59347C269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39CA1C-70E9-4682-8217-840940865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BD39CA1C-70E9-4682-8217-840940865F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50440" y="4504698"/>
            <a:ext cx="418382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008000"/>
                </a:solidFill>
                <a:latin typeface="Trebuchet MS"/>
                <a:cs typeface="Trebuchet MS"/>
              </a:rPr>
              <a:pPr algn="ctr"/>
              <a:t>5</a:t>
            </a:fld>
            <a:endParaRPr lang="en-US" dirty="0">
              <a:solidFill>
                <a:srgbClr val="008000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 descr="logo_RUDN_e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646" y="4427339"/>
            <a:ext cx="1493613" cy="44437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80576" y="4611991"/>
            <a:ext cx="7334837" cy="65412"/>
            <a:chOff x="-80576" y="4611991"/>
            <a:chExt cx="7334837" cy="65412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668822" y="4628250"/>
              <a:ext cx="6585439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68822" y="4677403"/>
              <a:ext cx="6585439" cy="0"/>
            </a:xfrm>
            <a:prstGeom prst="line">
              <a:avLst/>
            </a:prstGeom>
            <a:ln w="38100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-80576" y="4677403"/>
              <a:ext cx="331015" cy="0"/>
            </a:xfrm>
            <a:prstGeom prst="line">
              <a:avLst/>
            </a:prstGeom>
            <a:ln w="38100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-80576" y="4627863"/>
              <a:ext cx="331015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68822" y="4612378"/>
              <a:ext cx="6585439" cy="0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-80576" y="4611991"/>
              <a:ext cx="331015" cy="0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Box 3"/>
          <p:cNvSpPr txBox="1">
            <a:spLocks noChangeArrowheads="1"/>
          </p:cNvSpPr>
          <p:nvPr/>
        </p:nvSpPr>
        <p:spPr bwMode="gray">
          <a:xfrm>
            <a:off x="682998" y="665842"/>
            <a:ext cx="5118077" cy="553998"/>
          </a:xfrm>
          <a:prstGeom prst="rect">
            <a:avLst/>
          </a:prstGeom>
          <a:solidFill>
            <a:srgbClr val="A720AA"/>
          </a:solidFill>
          <a:ln>
            <a:noFill/>
          </a:ln>
          <a:effectLst/>
          <a:extLst/>
        </p:spPr>
        <p:txBody>
          <a:bodyPr wrap="square" lIns="0">
            <a:spAutoFit/>
          </a:bodyPr>
          <a:lstStyle/>
          <a:p>
            <a:pPr eaLnBrk="0" hangingPunct="0"/>
            <a:r>
              <a:rPr lang="es-ES" sz="3000" b="1" noProof="1" smtClean="0">
                <a:solidFill>
                  <a:schemeClr val="bg1"/>
                </a:solidFill>
              </a:rPr>
              <a:t>Más información</a:t>
            </a:r>
            <a:endParaRPr lang="ru-RU" sz="3000" b="1" noProof="1">
              <a:solidFill>
                <a:schemeClr val="bg1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6167044" y="510516"/>
            <a:ext cx="2425503" cy="3642098"/>
            <a:chOff x="763588" y="1585913"/>
            <a:chExt cx="2362359" cy="3433762"/>
          </a:xfrm>
        </p:grpSpPr>
        <p:sp>
          <p:nvSpPr>
            <p:cNvPr id="13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1581151" y="1585913"/>
              <a:ext cx="793433" cy="216693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kern="10" dirty="0">
                  <a:ln w="28575">
                    <a:solidFill>
                      <a:srgbClr val="FFFF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C0C0C0"/>
                      </a:gs>
                      <a:gs pos="100000">
                        <a:srgbClr val="484848"/>
                      </a:gs>
                    </a:gsLst>
                    <a:lin ang="5400000" scaled="1"/>
                  </a:gradFill>
                  <a:effectLst>
                    <a:outerShdw dist="63500" dir="2212194" algn="ctr" rotWithShape="0">
                      <a:srgbClr val="000000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!</a:t>
              </a:r>
              <a:endParaRPr lang="ru-RU" sz="2700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0C0C0"/>
                    </a:gs>
                    <a:gs pos="100000">
                      <a:srgbClr val="484848"/>
                    </a:gs>
                  </a:gsLst>
                  <a:lin ang="5400000" scaled="1"/>
                </a:gradFill>
                <a:effectLst>
                  <a:outerShdw dist="63500" dir="2212194" algn="ctr" rotWithShape="0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14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763588" y="2536825"/>
              <a:ext cx="661194" cy="16478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kern="10" dirty="0">
                  <a:ln w="2857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chemeClr val="bg1">
                      <a:lumMod val="85000"/>
                    </a:schemeClr>
                  </a:solidFill>
                  <a:effectLst>
                    <a:outerShdw dist="63500" dir="2212194" algn="ctr" rotWithShape="0">
                      <a:srgbClr val="000000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!</a:t>
              </a:r>
              <a:endParaRPr lang="ru-RU" sz="2700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bg1">
                    <a:lumMod val="85000"/>
                  </a:schemeClr>
                </a:solidFill>
                <a:effectLst>
                  <a:outerShdw dist="63500" dir="2212194" algn="ctr" rotWithShape="0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15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2200275" y="2484438"/>
              <a:ext cx="925672" cy="253523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kern="10" dirty="0">
                  <a:ln w="28575">
                    <a:solidFill>
                      <a:srgbClr val="FFFF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chemeClr val="accent1">
                          <a:gamma/>
                          <a:tint val="44314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effectLst>
                    <a:outerShdw dist="63500" dir="2212194" algn="ctr" rotWithShape="0">
                      <a:srgbClr val="000000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!</a:t>
              </a:r>
              <a:endParaRPr lang="ru-RU" sz="2700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>
                        <a:gamma/>
                        <a:tint val="44314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63500" dir="2212194" algn="ctr" rotWithShape="0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44347" y="2332504"/>
            <a:ext cx="411304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chemeClr val="accent1">
                    <a:lumMod val="75000"/>
                  </a:schemeClr>
                </a:solidFill>
              </a:rPr>
              <a:t>Dra. Arina A. Andreeva</a:t>
            </a:r>
          </a:p>
          <a:p>
            <a:r>
              <a:rPr lang="es-ES" sz="1400" i="1" dirty="0" smtClean="0">
                <a:solidFill>
                  <a:schemeClr val="accent1">
                    <a:lumMod val="75000"/>
                  </a:schemeClr>
                </a:solidFill>
              </a:rPr>
              <a:t>Profesora titular, Cátedra de Estudios de Iberoamérica</a:t>
            </a:r>
          </a:p>
          <a:p>
            <a:r>
              <a:rPr lang="es-ES" sz="1400" i="1" dirty="0" smtClean="0">
                <a:solidFill>
                  <a:schemeClr val="accent1">
                    <a:lumMod val="75000"/>
                  </a:schemeClr>
                </a:solidFill>
              </a:rPr>
              <a:t>Universidad Rusa de la Amistad de los Pueblos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E-mail: </a:t>
            </a:r>
            <a:r>
              <a:rPr lang="es-ES" sz="1400" b="1" dirty="0" smtClean="0">
                <a:solidFill>
                  <a:schemeClr val="accent1">
                    <a:lumMod val="75000"/>
                  </a:schemeClr>
                </a:solidFill>
              </a:rPr>
              <a:t>andreeva_aa@pfur.ru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4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2021</TotalTime>
  <Words>530</Words>
  <Application>Microsoft Office PowerPoint</Application>
  <PresentationFormat>Экран (16:9)</PresentationFormat>
  <Paragraphs>73</Paragraphs>
  <Slides>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 В ДВЕ И БОЛЕЕ СТРОК</dc:title>
  <dc:creator>Непомнящий Евгений</dc:creator>
  <cp:lastModifiedBy>Arina</cp:lastModifiedBy>
  <cp:revision>215</cp:revision>
  <cp:lastPrinted>2020-03-10T13:46:01Z</cp:lastPrinted>
  <dcterms:created xsi:type="dcterms:W3CDTF">2017-01-25T11:18:17Z</dcterms:created>
  <dcterms:modified xsi:type="dcterms:W3CDTF">2020-07-06T06:14:01Z</dcterms:modified>
</cp:coreProperties>
</file>