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FCF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2D8E5-0B2D-4637-9C35-2AD22D20725B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3A421-73B2-47AA-BFAC-033231F63C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2D8E5-0B2D-4637-9C35-2AD22D20725B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3A421-73B2-47AA-BFAC-033231F63C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2D8E5-0B2D-4637-9C35-2AD22D20725B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3A421-73B2-47AA-BFAC-033231F63C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2D8E5-0B2D-4637-9C35-2AD22D20725B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3A421-73B2-47AA-BFAC-033231F63C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2D8E5-0B2D-4637-9C35-2AD22D20725B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3A421-73B2-47AA-BFAC-033231F63C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2D8E5-0B2D-4637-9C35-2AD22D20725B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3A421-73B2-47AA-BFAC-033231F63C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2D8E5-0B2D-4637-9C35-2AD22D20725B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3A421-73B2-47AA-BFAC-033231F63C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2D8E5-0B2D-4637-9C35-2AD22D20725B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3A421-73B2-47AA-BFAC-033231F63C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2D8E5-0B2D-4637-9C35-2AD22D20725B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3A421-73B2-47AA-BFAC-033231F63C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2D8E5-0B2D-4637-9C35-2AD22D20725B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3A421-73B2-47AA-BFAC-033231F63C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2D8E5-0B2D-4637-9C35-2AD22D20725B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3A421-73B2-47AA-BFAC-033231F63C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20000"/>
                <a:lumOff val="8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2D8E5-0B2D-4637-9C35-2AD22D20725B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3A421-73B2-47AA-BFAC-033231F63CD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dpkarpova@yandex.r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60648"/>
            <a:ext cx="8964488" cy="216024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Направление 080100 "Экономика"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Профиль  «ФИНАНСЫ И КРЕДИТ»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2291" name="Picture 3" descr="http://gorodkanta.ru/_news/img/8a448be38c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2708920"/>
            <a:ext cx="5848350" cy="3886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634082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b="1" u="sng" dirty="0" smtClean="0">
                <a:solidFill>
                  <a:schemeClr val="accent5">
                    <a:lumMod val="50000"/>
                  </a:schemeClr>
                </a:solidFill>
              </a:rPr>
              <a:t>Профиль  «ФИНАНСЫ И КРЕДИТ» - это:</a:t>
            </a:r>
            <a:endParaRPr lang="ru-RU" sz="3600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80728"/>
            <a:ext cx="8964488" cy="2232248"/>
          </a:xfrm>
        </p:spPr>
        <p:txBody>
          <a:bodyPr>
            <a:normAutofit/>
          </a:bodyPr>
          <a:lstStyle/>
          <a:p>
            <a:pPr marL="0" indent="0">
              <a:buFont typeface="Wingdings" pitchFamily="2" charset="2"/>
              <a:buChar char="ü"/>
            </a:pPr>
            <a:r>
              <a:rPr lang="ru-RU" dirty="0" smtClean="0"/>
              <a:t>глубокие знания в области </a:t>
            </a:r>
            <a:r>
              <a:rPr lang="ru-RU" dirty="0"/>
              <a:t>финансов, денежного </a:t>
            </a:r>
            <a:r>
              <a:rPr lang="ru-RU" dirty="0" smtClean="0"/>
              <a:t>обращения, </a:t>
            </a:r>
            <a:r>
              <a:rPr lang="ru-RU" dirty="0"/>
              <a:t>банковской деятельности, </a:t>
            </a:r>
            <a:r>
              <a:rPr lang="ru-RU" dirty="0" smtClean="0"/>
              <a:t>рынка ценных бумаг, международных </a:t>
            </a:r>
            <a:r>
              <a:rPr lang="ru-RU" dirty="0"/>
              <a:t>финансово-валютных </a:t>
            </a:r>
            <a:r>
              <a:rPr lang="ru-RU" dirty="0" smtClean="0"/>
              <a:t>отношений;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250" name="Picture 10" descr="http://blog.kuponator.ru/wp-content/uploads/2011/11/%D0%BA%D0%B0%D0%BA%D0%B8%D0%B5-%D0%B1%D1%8B%D0%B2%D0%B0%D1%8E%D1%82-%D0%BA%D1%83%D0%BF%D0%BE%D0%BD%D1%8B-300x158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3290" y="3212976"/>
            <a:ext cx="5745174" cy="3168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994122"/>
          </a:xfrm>
        </p:spPr>
        <p:txBody>
          <a:bodyPr>
            <a:normAutofit/>
          </a:bodyPr>
          <a:lstStyle/>
          <a:p>
            <a:pPr algn="l"/>
            <a:r>
              <a:rPr lang="ru-RU" sz="3600" b="1" u="sng" dirty="0" smtClean="0">
                <a:solidFill>
                  <a:schemeClr val="accent5">
                    <a:lumMod val="50000"/>
                  </a:schemeClr>
                </a:solidFill>
              </a:rPr>
              <a:t>Профиль  «ФИНАНСЫ И КРЕДИТ» - это:</a:t>
            </a:r>
            <a:endParaRPr lang="ru-RU" sz="3600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340768"/>
            <a:ext cx="8496944" cy="230425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высокооплачиваемая и интересная работа </a:t>
            </a:r>
            <a:r>
              <a:rPr lang="ru-RU" dirty="0"/>
              <a:t>в финансовых органах</a:t>
            </a:r>
            <a:r>
              <a:rPr lang="ru-RU" dirty="0" smtClean="0"/>
              <a:t>, </a:t>
            </a:r>
            <a:r>
              <a:rPr lang="ru-RU" dirty="0"/>
              <a:t>банках, </a:t>
            </a:r>
            <a:r>
              <a:rPr lang="ru-RU" dirty="0" smtClean="0"/>
              <a:t>финансовых подразделениях компаний, на рынке ценных бумаг;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6" name="Рисунок 5" descr="Успех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3501008"/>
            <a:ext cx="3888432" cy="29111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pPr algn="l"/>
            <a:r>
              <a:rPr lang="ru-RU" sz="3600" b="1" u="sng" dirty="0" smtClean="0">
                <a:solidFill>
                  <a:schemeClr val="accent5">
                    <a:lumMod val="50000"/>
                  </a:schemeClr>
                </a:solidFill>
              </a:rPr>
              <a:t>Профиль  «ФИНАНСЫ И КРЕДИТ» - это: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12776"/>
            <a:ext cx="8496944" cy="1900808"/>
          </a:xfrm>
        </p:spPr>
        <p:txBody>
          <a:bodyPr/>
          <a:lstStyle/>
          <a:p>
            <a:pPr marL="0" indent="0">
              <a:buFont typeface="Wingdings" pitchFamily="2" charset="2"/>
              <a:buChar char="ü"/>
            </a:pPr>
            <a:r>
              <a:rPr lang="ru-RU" dirty="0"/>
              <a:t>в</a:t>
            </a:r>
            <a:r>
              <a:rPr lang="ru-RU" dirty="0" smtClean="0"/>
              <a:t>озможность продолжить обучение в магистратуре, аспирантуре и на курсах МВА.</a:t>
            </a:r>
            <a:endParaRPr lang="ru-RU" dirty="0"/>
          </a:p>
        </p:txBody>
      </p:sp>
      <p:pic>
        <p:nvPicPr>
          <p:cNvPr id="4" name="Рисунок 3" descr="Прогноз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2996952"/>
            <a:ext cx="5408218" cy="32556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chemeClr val="accent1">
                    <a:lumMod val="75000"/>
                  </a:schemeClr>
                </a:solidFill>
              </a:rPr>
              <a:t>Если у Вас есть вопросы - обращайтесь!</a:t>
            </a:r>
            <a:endParaRPr lang="ru-RU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u="sng" dirty="0" smtClean="0"/>
              <a:t>Профильная кафедра</a:t>
            </a:r>
            <a:r>
              <a:rPr lang="ru-RU" dirty="0" smtClean="0"/>
              <a:t>: кафедра финансов и кредита</a:t>
            </a:r>
            <a:r>
              <a:rPr lang="en-US" dirty="0" smtClean="0"/>
              <a:t> (</a:t>
            </a:r>
            <a:r>
              <a:rPr lang="ru-RU" dirty="0" smtClean="0"/>
              <a:t>ауд. 42</a:t>
            </a:r>
            <a:r>
              <a:rPr lang="en-US" dirty="0" smtClean="0"/>
              <a:t>)</a:t>
            </a:r>
            <a:r>
              <a:rPr lang="ru-RU" dirty="0" smtClean="0"/>
              <a:t>;</a:t>
            </a:r>
            <a:endParaRPr lang="en-US" dirty="0" smtClean="0"/>
          </a:p>
          <a:p>
            <a:pPr marL="0" indent="0">
              <a:buNone/>
            </a:pPr>
            <a:r>
              <a:rPr lang="ru-RU" u="sng" dirty="0" smtClean="0"/>
              <a:t>Ответственный</a:t>
            </a:r>
            <a:r>
              <a:rPr lang="ru-RU" dirty="0" smtClean="0"/>
              <a:t>: Дарья Павловна Карпова;</a:t>
            </a:r>
          </a:p>
          <a:p>
            <a:pPr marL="0" indent="0">
              <a:buNone/>
            </a:pPr>
            <a:r>
              <a:rPr lang="ru-RU" u="sng" dirty="0" smtClean="0"/>
              <a:t>Дни консультаций</a:t>
            </a:r>
            <a:r>
              <a:rPr lang="ru-RU" dirty="0" smtClean="0"/>
              <a:t>: пн., ср. 14.00-16.00</a:t>
            </a:r>
          </a:p>
          <a:p>
            <a:pPr marL="0" indent="0">
              <a:buNone/>
            </a:pPr>
            <a:r>
              <a:rPr lang="ru-RU" u="sng" dirty="0" smtClean="0"/>
              <a:t>Телефон</a:t>
            </a:r>
            <a:r>
              <a:rPr lang="ru-RU" dirty="0" smtClean="0"/>
              <a:t>: (495)787-38-03 </a:t>
            </a:r>
            <a:r>
              <a:rPr lang="ru-RU" dirty="0" err="1" smtClean="0"/>
              <a:t>доб</a:t>
            </a:r>
            <a:r>
              <a:rPr lang="ru-RU" dirty="0" smtClean="0"/>
              <a:t>. 2472;</a:t>
            </a:r>
          </a:p>
          <a:p>
            <a:pPr marL="0" indent="0">
              <a:buNone/>
            </a:pPr>
            <a:r>
              <a:rPr lang="en-US" u="sng" dirty="0" smtClean="0"/>
              <a:t>E-mail</a:t>
            </a:r>
            <a:r>
              <a:rPr lang="ru-RU" dirty="0" smtClean="0"/>
              <a:t>: </a:t>
            </a:r>
            <a:r>
              <a:rPr lang="en-US" dirty="0" smtClean="0">
                <a:hlinkClick r:id="rId2"/>
              </a:rPr>
              <a:t>dpkarpova@yandex.ru</a:t>
            </a:r>
            <a:endParaRPr lang="en-US" dirty="0" smtClean="0"/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3600" i="1" dirty="0" smtClean="0"/>
          </a:p>
          <a:p>
            <a:pPr algn="ctr">
              <a:buNone/>
            </a:pPr>
            <a:r>
              <a:rPr lang="ru-RU" sz="4800" b="1" i="1" dirty="0" smtClean="0">
                <a:solidFill>
                  <a:schemeClr val="accent1">
                    <a:lumMod val="75000"/>
                  </a:schemeClr>
                </a:solidFill>
              </a:rPr>
              <a:t>Будем рады видеть Вас в числе студентов профиля </a:t>
            </a:r>
          </a:p>
          <a:p>
            <a:pPr algn="ctr">
              <a:buNone/>
            </a:pPr>
            <a:r>
              <a:rPr lang="ru-RU" sz="4800" b="1" i="1" dirty="0" smtClean="0">
                <a:solidFill>
                  <a:schemeClr val="accent1">
                    <a:lumMod val="75000"/>
                  </a:schemeClr>
                </a:solidFill>
              </a:rPr>
              <a:t>«ФИНАНСЫ И КРЕДИТ»!</a:t>
            </a:r>
            <a:endParaRPr lang="ru-RU" sz="4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</TotalTime>
  <Words>142</Words>
  <Application>Microsoft Office PowerPoint</Application>
  <PresentationFormat>Экран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Направление 080100 "Экономика"  Профиль  «ФИНАНСЫ И КРЕДИТ»</vt:lpstr>
      <vt:lpstr>Профиль  «ФИНАНСЫ И КРЕДИТ» - это:</vt:lpstr>
      <vt:lpstr>Профиль  «ФИНАНСЫ И КРЕДИТ» - это:</vt:lpstr>
      <vt:lpstr>Профиль  «ФИНАНСЫ И КРЕДИТ» - это:</vt:lpstr>
      <vt:lpstr>Если у Вас есть вопросы - обращайтесь!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Профиль «ФИНАНСЫ И КРЕДИТ»</dc:title>
  <dc:creator>Дарья</dc:creator>
  <cp:lastModifiedBy>Дарья</cp:lastModifiedBy>
  <cp:revision>11</cp:revision>
  <dcterms:created xsi:type="dcterms:W3CDTF">2013-03-31T12:07:27Z</dcterms:created>
  <dcterms:modified xsi:type="dcterms:W3CDTF">2013-03-31T13:35:49Z</dcterms:modified>
</cp:coreProperties>
</file>