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8" r:id="rId4"/>
    <p:sldId id="26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936" y="84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0" y="0"/>
            <a:ext cx="5416434" cy="4108626"/>
          </a:xfrm>
          <a:prstGeom prst="rect">
            <a:avLst/>
          </a:prstGeom>
        </p:spPr>
      </p:pic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634"/>
            <a:ext cx="9144000" cy="2900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64521" y="2695696"/>
            <a:ext cx="5823196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spc="300" dirty="0" smtClean="0">
                <a:solidFill>
                  <a:schemeClr val="bg1"/>
                </a:solidFill>
                <a:latin typeface="Trebuchet MS"/>
                <a:cs typeface="Trebuchet MS"/>
              </a:rPr>
              <a:t>НАЗВАНИЕ ПРЕЗЕНТАЦИИ.</a:t>
            </a:r>
            <a:br>
              <a:rPr lang="ru-RU" sz="2600" b="1" spc="300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ru-RU" sz="2600" b="1" spc="300" dirty="0" smtClean="0">
                <a:solidFill>
                  <a:schemeClr val="bg1"/>
                </a:solidFill>
                <a:latin typeface="Trebuchet MS"/>
                <a:cs typeface="Trebuchet MS"/>
              </a:rPr>
              <a:t>НАБИРАЙТЕ ЗАГОЛОВОК.</a:t>
            </a:r>
            <a:endParaRPr lang="en-US" sz="26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64521" y="3799893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Заголовок второго уровня. Набирается шрифтом </a:t>
            </a:r>
            <a:r>
              <a:rPr lang="en-US" sz="2200" dirty="0">
                <a:solidFill>
                  <a:schemeClr val="bg1"/>
                </a:solidFill>
                <a:latin typeface="Trebuchet MS"/>
                <a:cs typeface="Trebuchet MS"/>
              </a:rPr>
              <a:t>Trebuchet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72857" y="755780"/>
            <a:ext cx="4687154" cy="869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На фоне размещайте </a:t>
            </a:r>
          </a:p>
          <a:p>
            <a:pPr algn="l"/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изображение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6" y="2778991"/>
            <a:ext cx="2854712" cy="5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7772400" cy="55212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Раздел, содержащий только текст</a:t>
            </a: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.</a:t>
            </a:r>
            <a:b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Шрифт </a:t>
            </a:r>
            <a:r>
              <a:rPr lang="en-US" sz="3200" b="1" dirty="0">
                <a:solidFill>
                  <a:srgbClr val="0D62B2"/>
                </a:solidFill>
                <a:latin typeface="Trebuchet MS"/>
                <a:cs typeface="Trebuchet MS"/>
              </a:rPr>
              <a:t>Trebuchet</a:t>
            </a: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 до 32 кегля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647570"/>
            <a:ext cx="8031293" cy="215232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Текст набирается шрифтом </a:t>
            </a:r>
            <a:r>
              <a:rPr 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Trebuchet </a:t>
            </a:r>
            <a:r>
              <a:rPr lang="ru-RU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от 16 кегля</a:t>
            </a:r>
          </a:p>
          <a:p>
            <a:pPr algn="l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Lorem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ipsum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dolor sit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amet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consectetur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adipisicing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elit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sed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eiusmod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tempor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incididunt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labore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magna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aliqua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enim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ad minim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veniam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quis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nostrud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exercitation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ullamco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laboris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nisi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aliquip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ex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commodot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consequat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Duis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aute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irure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dolor in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reprehenderit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in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voluptate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velit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esse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cillum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dolore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fugiat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nulla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pariatur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Excepteur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sint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occaecat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cupidatat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non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proident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sunt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in culpa qui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officia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deserunt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mollit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anim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id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est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laborum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3" y="480489"/>
            <a:ext cx="8647775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Раздел, содержащий только </a:t>
            </a:r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изображение.</a:t>
            </a:r>
            <a:b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Шрифт </a:t>
            </a:r>
            <a:r>
              <a:rPr lang="en-US" sz="2800" b="1" dirty="0">
                <a:solidFill>
                  <a:srgbClr val="0D62B2"/>
                </a:solidFill>
                <a:latin typeface="Trebuchet MS"/>
                <a:cs typeface="Trebuchet MS"/>
              </a:rPr>
              <a:t>Trebuchet</a:t>
            </a:r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 до 32 кегля</a:t>
            </a: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6837" y="1387672"/>
            <a:ext cx="8250326" cy="3063124"/>
            <a:chOff x="446837" y="1387672"/>
            <a:chExt cx="8250326" cy="3063124"/>
          </a:xfrm>
        </p:grpSpPr>
        <p:pic>
          <p:nvPicPr>
            <p:cNvPr id="11" name="Picture 10" descr="cover_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37" y="1387672"/>
              <a:ext cx="8250326" cy="3039667"/>
            </a:xfrm>
            <a:prstGeom prst="rect">
              <a:avLst/>
            </a:prstGeom>
          </p:spPr>
        </p:pic>
        <p:pic>
          <p:nvPicPr>
            <p:cNvPr id="8" name="Picture 7" descr="glob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8" t="12396" r="26128" b="12396"/>
            <a:stretch/>
          </p:blipFill>
          <p:spPr>
            <a:xfrm>
              <a:off x="2911793" y="1508680"/>
              <a:ext cx="3320414" cy="294211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0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18" y="0"/>
            <a:ext cx="46565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Раздел, содержащий </a:t>
            </a: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изображение и описания.</a:t>
            </a:r>
            <a:b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Шрифт </a:t>
            </a:r>
            <a:r>
              <a:rPr lang="en-US" sz="3200" b="1" dirty="0">
                <a:solidFill>
                  <a:srgbClr val="0D62B2"/>
                </a:solidFill>
                <a:latin typeface="Trebuchet MS"/>
                <a:cs typeface="Trebuchet MS"/>
              </a:rPr>
              <a:t>Trebuchet</a:t>
            </a: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 до 32 кегля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6485" y="2022708"/>
            <a:ext cx="4946110" cy="2186989"/>
          </a:xfrm>
        </p:spPr>
        <p:txBody>
          <a:bodyPr>
            <a:noAutofit/>
          </a:bodyPr>
          <a:lstStyle/>
          <a:p>
            <a:pPr algn="l"/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Текст набирается шрифтом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Trebuchet 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от 16 кегля</a:t>
            </a:r>
          </a:p>
          <a:p>
            <a:pPr algn="l"/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Lorem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ipsum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dolor sit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amet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consectetur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adipisicing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elit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sed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eiusmod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tempor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incididunt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labore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et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dolore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magna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aliqua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enim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ad minim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veniam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quis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nostrud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exercitation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ullamco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laboris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nisi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ut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aliquip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ex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commodot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consequat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Duis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aute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irure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dolor in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reprehenderit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in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voluptate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velit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esse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cillum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dolore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eu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fugiat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nulla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pariatur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188</Words>
  <Application>Microsoft Office PowerPoint</Application>
  <PresentationFormat>Экран (16:9)</PresentationFormat>
  <Paragraphs>17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Презентация PowerPoint</vt:lpstr>
      <vt:lpstr>Раздел, содержащий только текст. Шрифт Trebuchet до 32 кегля</vt:lpstr>
      <vt:lpstr>Раздел, содержащий только изображение. Шрифт Trebuchet до 32 кегля</vt:lpstr>
      <vt:lpstr>Раздел, содержащий изображение и описания. Шрифт Trebuchet до 32 кегля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Пользователь Windows</cp:lastModifiedBy>
  <cp:revision>13</cp:revision>
  <dcterms:created xsi:type="dcterms:W3CDTF">2017-01-25T11:18:17Z</dcterms:created>
  <dcterms:modified xsi:type="dcterms:W3CDTF">2019-11-10T13:18:29Z</dcterms:modified>
</cp:coreProperties>
</file>